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48"/>
  </p:notesMasterIdLst>
  <p:sldIdLst>
    <p:sldId id="261" r:id="rId6"/>
    <p:sldId id="280" r:id="rId7"/>
    <p:sldId id="281" r:id="rId8"/>
    <p:sldId id="278" r:id="rId9"/>
    <p:sldId id="270" r:id="rId10"/>
    <p:sldId id="284" r:id="rId11"/>
    <p:sldId id="352" r:id="rId12"/>
    <p:sldId id="353" r:id="rId13"/>
    <p:sldId id="354" r:id="rId14"/>
    <p:sldId id="355" r:id="rId15"/>
    <p:sldId id="356" r:id="rId16"/>
    <p:sldId id="357" r:id="rId17"/>
    <p:sldId id="359" r:id="rId18"/>
    <p:sldId id="360" r:id="rId19"/>
    <p:sldId id="361" r:id="rId20"/>
    <p:sldId id="363" r:id="rId21"/>
    <p:sldId id="358" r:id="rId22"/>
    <p:sldId id="365" r:id="rId23"/>
    <p:sldId id="364" r:id="rId24"/>
    <p:sldId id="266" r:id="rId25"/>
    <p:sldId id="366" r:id="rId26"/>
    <p:sldId id="371" r:id="rId27"/>
    <p:sldId id="367" r:id="rId28"/>
    <p:sldId id="368" r:id="rId29"/>
    <p:sldId id="373" r:id="rId30"/>
    <p:sldId id="374" r:id="rId31"/>
    <p:sldId id="375" r:id="rId32"/>
    <p:sldId id="376" r:id="rId33"/>
    <p:sldId id="377" r:id="rId34"/>
    <p:sldId id="379" r:id="rId35"/>
    <p:sldId id="370" r:id="rId36"/>
    <p:sldId id="380" r:id="rId37"/>
    <p:sldId id="378" r:id="rId38"/>
    <p:sldId id="372" r:id="rId39"/>
    <p:sldId id="369" r:id="rId40"/>
    <p:sldId id="381" r:id="rId41"/>
    <p:sldId id="382" r:id="rId42"/>
    <p:sldId id="383" r:id="rId43"/>
    <p:sldId id="384" r:id="rId44"/>
    <p:sldId id="385" r:id="rId45"/>
    <p:sldId id="386" r:id="rId46"/>
    <p:sldId id="317" r:id="rId47"/>
  </p:sldIdLst>
  <p:sldSz cx="12192000" cy="6858000"/>
  <p:notesSz cx="6858000" cy="9144000"/>
  <p:defaultTextStyle>
    <a:defPPr>
      <a:defRPr lang="es-P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B7C59D8-3789-61DF-086D-5C89266DEA31}" name="Kayt Milligan" initials="KM" userId="S::kmilligan@casaesperanza.org::5d73197a-ae18-423c-9348-f0e502dfa06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40D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974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138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viewProps" Target="viewProp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microsoft.com/office/2016/11/relationships/changesInfo" Target="changesInfos/changesInfo1.xml"/><Relationship Id="rId5" Type="http://schemas.openxmlformats.org/officeDocument/2006/relationships/slideMaster" Target="slideMasters/slide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3.xml"/><Relationship Id="rId51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nuary J. Vaughn" userId="b807faa6-3184-48b9-b410-de257c4a9f37" providerId="ADAL" clId="{F753440B-77AE-4E76-AD3B-DB26EA9403E2}"/>
    <pc:docChg chg="undo redo custSel addSld delSld modSld sldOrd">
      <pc:chgData name="January J. Vaughn" userId="b807faa6-3184-48b9-b410-de257c4a9f37" providerId="ADAL" clId="{F753440B-77AE-4E76-AD3B-DB26EA9403E2}" dt="2023-11-08T18:34:40.708" v="4680"/>
      <pc:docMkLst>
        <pc:docMk/>
      </pc:docMkLst>
      <pc:sldChg chg="addSp delSp modSp mod">
        <pc:chgData name="January J. Vaughn" userId="b807faa6-3184-48b9-b410-de257c4a9f37" providerId="ADAL" clId="{F753440B-77AE-4E76-AD3B-DB26EA9403E2}" dt="2023-10-25T15:40:53.219" v="104" actId="478"/>
        <pc:sldMkLst>
          <pc:docMk/>
          <pc:sldMk cId="890120839" sldId="261"/>
        </pc:sldMkLst>
        <pc:spChg chg="mod">
          <ac:chgData name="January J. Vaughn" userId="b807faa6-3184-48b9-b410-de257c4a9f37" providerId="ADAL" clId="{F753440B-77AE-4E76-AD3B-DB26EA9403E2}" dt="2023-10-25T15:35:40.698" v="6" actId="1076"/>
          <ac:spMkLst>
            <pc:docMk/>
            <pc:sldMk cId="890120839" sldId="261"/>
            <ac:spMk id="4" creationId="{49E274E2-CD5B-430C-8BD1-1185395BD98C}"/>
          </ac:spMkLst>
        </pc:spChg>
        <pc:spChg chg="mod">
          <ac:chgData name="January J. Vaughn" userId="b807faa6-3184-48b9-b410-de257c4a9f37" providerId="ADAL" clId="{F753440B-77AE-4E76-AD3B-DB26EA9403E2}" dt="2023-10-25T15:40:44.480" v="101" actId="20577"/>
          <ac:spMkLst>
            <pc:docMk/>
            <pc:sldMk cId="890120839" sldId="261"/>
            <ac:spMk id="5" creationId="{448C2CAF-9CFD-448D-878C-7418F7F05741}"/>
          </ac:spMkLst>
        </pc:spChg>
        <pc:spChg chg="add del mod">
          <ac:chgData name="January J. Vaughn" userId="b807faa6-3184-48b9-b410-de257c4a9f37" providerId="ADAL" clId="{F753440B-77AE-4E76-AD3B-DB26EA9403E2}" dt="2023-10-25T15:40:53.219" v="104" actId="478"/>
          <ac:spMkLst>
            <pc:docMk/>
            <pc:sldMk cId="890120839" sldId="261"/>
            <ac:spMk id="6" creationId="{9A929AF6-4524-E3C4-20DD-12F895AB3076}"/>
          </ac:spMkLst>
        </pc:spChg>
        <pc:picChg chg="mod">
          <ac:chgData name="January J. Vaughn" userId="b807faa6-3184-48b9-b410-de257c4a9f37" providerId="ADAL" clId="{F753440B-77AE-4E76-AD3B-DB26EA9403E2}" dt="2023-10-25T15:39:13.941" v="10" actId="1076"/>
          <ac:picMkLst>
            <pc:docMk/>
            <pc:sldMk cId="890120839" sldId="261"/>
            <ac:picMk id="3" creationId="{00000000-0000-0000-0000-000000000000}"/>
          </ac:picMkLst>
        </pc:picChg>
      </pc:sldChg>
      <pc:sldChg chg="del">
        <pc:chgData name="January J. Vaughn" userId="b807faa6-3184-48b9-b410-de257c4a9f37" providerId="ADAL" clId="{F753440B-77AE-4E76-AD3B-DB26EA9403E2}" dt="2023-10-25T15:44:27.548" v="137" actId="47"/>
        <pc:sldMkLst>
          <pc:docMk/>
          <pc:sldMk cId="3229973435" sldId="263"/>
        </pc:sldMkLst>
      </pc:sldChg>
      <pc:sldChg chg="addSp delSp modSp mod">
        <pc:chgData name="January J. Vaughn" userId="b807faa6-3184-48b9-b410-de257c4a9f37" providerId="ADAL" clId="{F753440B-77AE-4E76-AD3B-DB26EA9403E2}" dt="2023-11-08T16:35:03.831" v="3023" actId="1076"/>
        <pc:sldMkLst>
          <pc:docMk/>
          <pc:sldMk cId="1476658607" sldId="266"/>
        </pc:sldMkLst>
        <pc:spChg chg="mod">
          <ac:chgData name="January J. Vaughn" userId="b807faa6-3184-48b9-b410-de257c4a9f37" providerId="ADAL" clId="{F753440B-77AE-4E76-AD3B-DB26EA9403E2}" dt="2023-11-08T16:19:32.427" v="2908"/>
          <ac:spMkLst>
            <pc:docMk/>
            <pc:sldMk cId="1476658607" sldId="266"/>
            <ac:spMk id="4" creationId="{677DDC06-1BEE-394E-BE77-D0233A8097B4}"/>
          </ac:spMkLst>
        </pc:spChg>
        <pc:spChg chg="del mod">
          <ac:chgData name="January J. Vaughn" userId="b807faa6-3184-48b9-b410-de257c4a9f37" providerId="ADAL" clId="{F753440B-77AE-4E76-AD3B-DB26EA9403E2}" dt="2023-10-25T15:53:36.310" v="275"/>
          <ac:spMkLst>
            <pc:docMk/>
            <pc:sldMk cId="1476658607" sldId="266"/>
            <ac:spMk id="5" creationId="{00000000-0000-0000-0000-000000000000}"/>
          </ac:spMkLst>
        </pc:spChg>
        <pc:spChg chg="add mod">
          <ac:chgData name="January J. Vaughn" userId="b807faa6-3184-48b9-b410-de257c4a9f37" providerId="ADAL" clId="{F753440B-77AE-4E76-AD3B-DB26EA9403E2}" dt="2023-11-08T16:34:56.555" v="3022" actId="1076"/>
          <ac:spMkLst>
            <pc:docMk/>
            <pc:sldMk cId="1476658607" sldId="266"/>
            <ac:spMk id="6" creationId="{DDE34CE1-EC57-B157-08FB-E1BF0D8A74DA}"/>
          </ac:spMkLst>
        </pc:spChg>
        <pc:spChg chg="add mod">
          <ac:chgData name="January J. Vaughn" userId="b807faa6-3184-48b9-b410-de257c4a9f37" providerId="ADAL" clId="{F753440B-77AE-4E76-AD3B-DB26EA9403E2}" dt="2023-11-08T16:34:48.297" v="3020" actId="1076"/>
          <ac:spMkLst>
            <pc:docMk/>
            <pc:sldMk cId="1476658607" sldId="266"/>
            <ac:spMk id="9" creationId="{075E8B84-5907-8A00-6F86-AEF3EA0086AB}"/>
          </ac:spMkLst>
        </pc:spChg>
        <pc:picChg chg="add mod">
          <ac:chgData name="January J. Vaughn" userId="b807faa6-3184-48b9-b410-de257c4a9f37" providerId="ADAL" clId="{F753440B-77AE-4E76-AD3B-DB26EA9403E2}" dt="2023-11-08T16:34:39.755" v="3018" actId="1076"/>
          <ac:picMkLst>
            <pc:docMk/>
            <pc:sldMk cId="1476658607" sldId="266"/>
            <ac:picMk id="8" creationId="{0BD3A154-3295-3D70-8A2E-379B59CC0288}"/>
          </ac:picMkLst>
        </pc:picChg>
        <pc:picChg chg="add mod">
          <ac:chgData name="January J. Vaughn" userId="b807faa6-3184-48b9-b410-de257c4a9f37" providerId="ADAL" clId="{F753440B-77AE-4E76-AD3B-DB26EA9403E2}" dt="2023-11-08T16:35:03.831" v="3023" actId="1076"/>
          <ac:picMkLst>
            <pc:docMk/>
            <pc:sldMk cId="1476658607" sldId="266"/>
            <ac:picMk id="10" creationId="{BFF3BDBB-28C2-EFEC-7D12-D7062780415F}"/>
          </ac:picMkLst>
        </pc:picChg>
      </pc:sldChg>
      <pc:sldChg chg="modSp mod">
        <pc:chgData name="January J. Vaughn" userId="b807faa6-3184-48b9-b410-de257c4a9f37" providerId="ADAL" clId="{F753440B-77AE-4E76-AD3B-DB26EA9403E2}" dt="2023-10-25T15:47:25.004" v="170" actId="2710"/>
        <pc:sldMkLst>
          <pc:docMk/>
          <pc:sldMk cId="2103222976" sldId="270"/>
        </pc:sldMkLst>
        <pc:spChg chg="mod">
          <ac:chgData name="January J. Vaughn" userId="b807faa6-3184-48b9-b410-de257c4a9f37" providerId="ADAL" clId="{F753440B-77AE-4E76-AD3B-DB26EA9403E2}" dt="2023-10-25T15:47:25.004" v="170" actId="2710"/>
          <ac:spMkLst>
            <pc:docMk/>
            <pc:sldMk cId="2103222976" sldId="270"/>
            <ac:spMk id="6" creationId="{00000000-0000-0000-0000-000000000000}"/>
          </ac:spMkLst>
        </pc:spChg>
      </pc:sldChg>
      <pc:sldChg chg="del">
        <pc:chgData name="January J. Vaughn" userId="b807faa6-3184-48b9-b410-de257c4a9f37" providerId="ADAL" clId="{F753440B-77AE-4E76-AD3B-DB26EA9403E2}" dt="2023-11-08T18:31:03.833" v="4656" actId="2696"/>
        <pc:sldMkLst>
          <pc:docMk/>
          <pc:sldMk cId="2508226885" sldId="272"/>
        </pc:sldMkLst>
      </pc:sldChg>
      <pc:sldChg chg="del">
        <pc:chgData name="January J. Vaughn" userId="b807faa6-3184-48b9-b410-de257c4a9f37" providerId="ADAL" clId="{F753440B-77AE-4E76-AD3B-DB26EA9403E2}" dt="2023-11-08T18:31:10.972" v="4658" actId="2696"/>
        <pc:sldMkLst>
          <pc:docMk/>
          <pc:sldMk cId="3341756349" sldId="273"/>
        </pc:sldMkLst>
      </pc:sldChg>
      <pc:sldChg chg="del">
        <pc:chgData name="January J. Vaughn" userId="b807faa6-3184-48b9-b410-de257c4a9f37" providerId="ADAL" clId="{F753440B-77AE-4E76-AD3B-DB26EA9403E2}" dt="2023-11-08T18:31:08.113" v="4657" actId="2696"/>
        <pc:sldMkLst>
          <pc:docMk/>
          <pc:sldMk cId="3092351400" sldId="274"/>
        </pc:sldMkLst>
      </pc:sldChg>
      <pc:sldChg chg="del ord">
        <pc:chgData name="January J. Vaughn" userId="b807faa6-3184-48b9-b410-de257c4a9f37" providerId="ADAL" clId="{F753440B-77AE-4E76-AD3B-DB26EA9403E2}" dt="2023-11-08T18:30:40.347" v="4654" actId="2696"/>
        <pc:sldMkLst>
          <pc:docMk/>
          <pc:sldMk cId="3822258790" sldId="275"/>
        </pc:sldMkLst>
      </pc:sldChg>
      <pc:sldChg chg="del ord">
        <pc:chgData name="January J. Vaughn" userId="b807faa6-3184-48b9-b410-de257c4a9f37" providerId="ADAL" clId="{F753440B-77AE-4E76-AD3B-DB26EA9403E2}" dt="2023-11-08T18:30:58.526" v="4655" actId="2696"/>
        <pc:sldMkLst>
          <pc:docMk/>
          <pc:sldMk cId="3960509131" sldId="276"/>
        </pc:sldMkLst>
      </pc:sldChg>
      <pc:sldChg chg="addSp delSp modSp mod">
        <pc:chgData name="January J. Vaughn" userId="b807faa6-3184-48b9-b410-de257c4a9f37" providerId="ADAL" clId="{F753440B-77AE-4E76-AD3B-DB26EA9403E2}" dt="2023-10-25T15:44:21.155" v="136" actId="1076"/>
        <pc:sldMkLst>
          <pc:docMk/>
          <pc:sldMk cId="557755517" sldId="281"/>
        </pc:sldMkLst>
        <pc:spChg chg="mod">
          <ac:chgData name="January J. Vaughn" userId="b807faa6-3184-48b9-b410-de257c4a9f37" providerId="ADAL" clId="{F753440B-77AE-4E76-AD3B-DB26EA9403E2}" dt="2023-10-25T15:44:21.155" v="136" actId="1076"/>
          <ac:spMkLst>
            <pc:docMk/>
            <pc:sldMk cId="557755517" sldId="281"/>
            <ac:spMk id="5" creationId="{00000000-0000-0000-0000-000000000000}"/>
          </ac:spMkLst>
        </pc:spChg>
        <pc:spChg chg="add del mod">
          <ac:chgData name="January J. Vaughn" userId="b807faa6-3184-48b9-b410-de257c4a9f37" providerId="ADAL" clId="{F753440B-77AE-4E76-AD3B-DB26EA9403E2}" dt="2023-10-25T15:43:18.638" v="113"/>
          <ac:spMkLst>
            <pc:docMk/>
            <pc:sldMk cId="557755517" sldId="281"/>
            <ac:spMk id="6" creationId="{300BE07F-F066-1F83-3482-3107A76E14FD}"/>
          </ac:spMkLst>
        </pc:spChg>
        <pc:spChg chg="add del mod">
          <ac:chgData name="January J. Vaughn" userId="b807faa6-3184-48b9-b410-de257c4a9f37" providerId="ADAL" clId="{F753440B-77AE-4E76-AD3B-DB26EA9403E2}" dt="2023-10-25T15:43:18.052" v="112"/>
          <ac:spMkLst>
            <pc:docMk/>
            <pc:sldMk cId="557755517" sldId="281"/>
            <ac:spMk id="7" creationId="{ADEAEBEE-9F71-44E1-0FEB-AD48EDD19CBF}"/>
          </ac:spMkLst>
        </pc:spChg>
        <pc:spChg chg="add del mod">
          <ac:chgData name="January J. Vaughn" userId="b807faa6-3184-48b9-b410-de257c4a9f37" providerId="ADAL" clId="{F753440B-77AE-4E76-AD3B-DB26EA9403E2}" dt="2023-10-25T15:43:17.474" v="111"/>
          <ac:spMkLst>
            <pc:docMk/>
            <pc:sldMk cId="557755517" sldId="281"/>
            <ac:spMk id="8" creationId="{B8DC1F07-A290-B169-5F07-B27EBF0F795B}"/>
          </ac:spMkLst>
        </pc:spChg>
        <pc:spChg chg="add del mod">
          <ac:chgData name="January J. Vaughn" userId="b807faa6-3184-48b9-b410-de257c4a9f37" providerId="ADAL" clId="{F753440B-77AE-4E76-AD3B-DB26EA9403E2}" dt="2023-10-25T15:43:21.722" v="115"/>
          <ac:spMkLst>
            <pc:docMk/>
            <pc:sldMk cId="557755517" sldId="281"/>
            <ac:spMk id="9" creationId="{DA3AFCA8-EAAF-03D7-713C-3468FC5AB7A6}"/>
          </ac:spMkLst>
        </pc:spChg>
      </pc:sldChg>
      <pc:sldChg chg="del">
        <pc:chgData name="January J. Vaughn" userId="b807faa6-3184-48b9-b410-de257c4a9f37" providerId="ADAL" clId="{F753440B-77AE-4E76-AD3B-DB26EA9403E2}" dt="2023-10-25T15:45:12.588" v="142" actId="47"/>
        <pc:sldMkLst>
          <pc:docMk/>
          <pc:sldMk cId="621091842" sldId="282"/>
        </pc:sldMkLst>
      </pc:sldChg>
      <pc:sldChg chg="del">
        <pc:chgData name="January J. Vaughn" userId="b807faa6-3184-48b9-b410-de257c4a9f37" providerId="ADAL" clId="{F753440B-77AE-4E76-AD3B-DB26EA9403E2}" dt="2023-10-25T15:45:15.010" v="143" actId="47"/>
        <pc:sldMkLst>
          <pc:docMk/>
          <pc:sldMk cId="1695438109" sldId="283"/>
        </pc:sldMkLst>
      </pc:sldChg>
      <pc:sldChg chg="modSp mod">
        <pc:chgData name="January J. Vaughn" userId="b807faa6-3184-48b9-b410-de257c4a9f37" providerId="ADAL" clId="{F753440B-77AE-4E76-AD3B-DB26EA9403E2}" dt="2023-10-25T15:50:05.385" v="207" actId="255"/>
        <pc:sldMkLst>
          <pc:docMk/>
          <pc:sldMk cId="1375600388" sldId="284"/>
        </pc:sldMkLst>
        <pc:spChg chg="mod">
          <ac:chgData name="January J. Vaughn" userId="b807faa6-3184-48b9-b410-de257c4a9f37" providerId="ADAL" clId="{F753440B-77AE-4E76-AD3B-DB26EA9403E2}" dt="2023-10-25T15:48:01.613" v="176" actId="20577"/>
          <ac:spMkLst>
            <pc:docMk/>
            <pc:sldMk cId="1375600388" sldId="284"/>
            <ac:spMk id="5" creationId="{677DDC06-1BEE-394E-BE77-D0233A8097B4}"/>
          </ac:spMkLst>
        </pc:spChg>
        <pc:spChg chg="mod">
          <ac:chgData name="January J. Vaughn" userId="b807faa6-3184-48b9-b410-de257c4a9f37" providerId="ADAL" clId="{F753440B-77AE-4E76-AD3B-DB26EA9403E2}" dt="2023-10-25T15:50:05.385" v="207" actId="255"/>
          <ac:spMkLst>
            <pc:docMk/>
            <pc:sldMk cId="1375600388" sldId="284"/>
            <ac:spMk id="6" creationId="{00000000-0000-0000-0000-000000000000}"/>
          </ac:spMkLst>
        </pc:spChg>
      </pc:sldChg>
      <pc:sldChg chg="delSp modSp del mod ord">
        <pc:chgData name="January J. Vaughn" userId="b807faa6-3184-48b9-b410-de257c4a9f37" providerId="ADAL" clId="{F753440B-77AE-4E76-AD3B-DB26EA9403E2}" dt="2023-11-08T18:30:40.347" v="4654" actId="2696"/>
        <pc:sldMkLst>
          <pc:docMk/>
          <pc:sldMk cId="395105335" sldId="285"/>
        </pc:sldMkLst>
        <pc:spChg chg="mod">
          <ac:chgData name="January J. Vaughn" userId="b807faa6-3184-48b9-b410-de257c4a9f37" providerId="ADAL" clId="{F753440B-77AE-4E76-AD3B-DB26EA9403E2}" dt="2023-11-08T16:43:36.210" v="3048" actId="20577"/>
          <ac:spMkLst>
            <pc:docMk/>
            <pc:sldMk cId="395105335" sldId="285"/>
            <ac:spMk id="4" creationId="{677DDC06-1BEE-394E-BE77-D0233A8097B4}"/>
          </ac:spMkLst>
        </pc:spChg>
        <pc:spChg chg="del mod">
          <ac:chgData name="January J. Vaughn" userId="b807faa6-3184-48b9-b410-de257c4a9f37" providerId="ADAL" clId="{F753440B-77AE-4E76-AD3B-DB26EA9403E2}" dt="2023-11-08T16:45:26.728" v="3076"/>
          <ac:spMkLst>
            <pc:docMk/>
            <pc:sldMk cId="395105335" sldId="285"/>
            <ac:spMk id="5" creationId="{00000000-0000-0000-0000-000000000000}"/>
          </ac:spMkLst>
        </pc:spChg>
      </pc:sldChg>
      <pc:sldChg chg="modSp mod ord">
        <pc:chgData name="January J. Vaughn" userId="b807faa6-3184-48b9-b410-de257c4a9f37" providerId="ADAL" clId="{F753440B-77AE-4E76-AD3B-DB26EA9403E2}" dt="2023-11-08T18:30:16.241" v="4652" actId="20577"/>
        <pc:sldMkLst>
          <pc:docMk/>
          <pc:sldMk cId="2446061629" sldId="317"/>
        </pc:sldMkLst>
        <pc:spChg chg="mod">
          <ac:chgData name="January J. Vaughn" userId="b807faa6-3184-48b9-b410-de257c4a9f37" providerId="ADAL" clId="{F753440B-77AE-4E76-AD3B-DB26EA9403E2}" dt="2023-11-08T18:30:16.241" v="4652" actId="20577"/>
          <ac:spMkLst>
            <pc:docMk/>
            <pc:sldMk cId="2446061629" sldId="317"/>
            <ac:spMk id="5" creationId="{26AC3B3E-828C-FE6E-1F78-500FB2578C8C}"/>
          </ac:spMkLst>
        </pc:spChg>
      </pc:sldChg>
      <pc:sldChg chg="del ord">
        <pc:chgData name="January J. Vaughn" userId="b807faa6-3184-48b9-b410-de257c4a9f37" providerId="ADAL" clId="{F753440B-77AE-4E76-AD3B-DB26EA9403E2}" dt="2023-11-08T18:30:28.878" v="4653" actId="2696"/>
        <pc:sldMkLst>
          <pc:docMk/>
          <pc:sldMk cId="1021759925" sldId="319"/>
        </pc:sldMkLst>
      </pc:sldChg>
      <pc:sldChg chg="del ord">
        <pc:chgData name="January J. Vaughn" userId="b807faa6-3184-48b9-b410-de257c4a9f37" providerId="ADAL" clId="{F753440B-77AE-4E76-AD3B-DB26EA9403E2}" dt="2023-11-08T18:30:58.526" v="4655" actId="2696"/>
        <pc:sldMkLst>
          <pc:docMk/>
          <pc:sldMk cId="4192327211" sldId="345"/>
        </pc:sldMkLst>
      </pc:sldChg>
      <pc:sldChg chg="del">
        <pc:chgData name="January J. Vaughn" userId="b807faa6-3184-48b9-b410-de257c4a9f37" providerId="ADAL" clId="{F753440B-77AE-4E76-AD3B-DB26EA9403E2}" dt="2023-11-08T18:31:31.408" v="4659" actId="2696"/>
        <pc:sldMkLst>
          <pc:docMk/>
          <pc:sldMk cId="3836979506" sldId="348"/>
        </pc:sldMkLst>
      </pc:sldChg>
      <pc:sldChg chg="add del">
        <pc:chgData name="January J. Vaughn" userId="b807faa6-3184-48b9-b410-de257c4a9f37" providerId="ADAL" clId="{F753440B-77AE-4E76-AD3B-DB26EA9403E2}" dt="2023-11-08T18:31:36.691" v="4660" actId="2696"/>
        <pc:sldMkLst>
          <pc:docMk/>
          <pc:sldMk cId="611059419" sldId="349"/>
        </pc:sldMkLst>
      </pc:sldChg>
      <pc:sldChg chg="add del">
        <pc:chgData name="January J. Vaughn" userId="b807faa6-3184-48b9-b410-de257c4a9f37" providerId="ADAL" clId="{F753440B-77AE-4E76-AD3B-DB26EA9403E2}" dt="2023-11-08T18:31:42.983" v="4661" actId="2696"/>
        <pc:sldMkLst>
          <pc:docMk/>
          <pc:sldMk cId="4254522591" sldId="350"/>
        </pc:sldMkLst>
      </pc:sldChg>
      <pc:sldChg chg="del">
        <pc:chgData name="January J. Vaughn" userId="b807faa6-3184-48b9-b410-de257c4a9f37" providerId="ADAL" clId="{F753440B-77AE-4E76-AD3B-DB26EA9403E2}" dt="2023-11-08T18:31:55.793" v="4662" actId="2696"/>
        <pc:sldMkLst>
          <pc:docMk/>
          <pc:sldMk cId="2045209274" sldId="351"/>
        </pc:sldMkLst>
      </pc:sldChg>
      <pc:sldChg chg="addSp delSp modSp add mod">
        <pc:chgData name="January J. Vaughn" userId="b807faa6-3184-48b9-b410-de257c4a9f37" providerId="ADAL" clId="{F753440B-77AE-4E76-AD3B-DB26EA9403E2}" dt="2023-10-25T15:53:47.624" v="287" actId="20577"/>
        <pc:sldMkLst>
          <pc:docMk/>
          <pc:sldMk cId="4218870545" sldId="352"/>
        </pc:sldMkLst>
        <pc:spChg chg="mod">
          <ac:chgData name="January J. Vaughn" userId="b807faa6-3184-48b9-b410-de257c4a9f37" providerId="ADAL" clId="{F753440B-77AE-4E76-AD3B-DB26EA9403E2}" dt="2023-10-25T15:53:47.624" v="287" actId="20577"/>
          <ac:spMkLst>
            <pc:docMk/>
            <pc:sldMk cId="4218870545" sldId="352"/>
            <ac:spMk id="5" creationId="{677DDC06-1BEE-394E-BE77-D0233A8097B4}"/>
          </ac:spMkLst>
        </pc:spChg>
        <pc:spChg chg="del mod">
          <ac:chgData name="January J. Vaughn" userId="b807faa6-3184-48b9-b410-de257c4a9f37" providerId="ADAL" clId="{F753440B-77AE-4E76-AD3B-DB26EA9403E2}" dt="2023-10-25T15:52:31.485" v="241"/>
          <ac:spMkLst>
            <pc:docMk/>
            <pc:sldMk cId="4218870545" sldId="352"/>
            <ac:spMk id="6" creationId="{00000000-0000-0000-0000-000000000000}"/>
          </ac:spMkLst>
        </pc:spChg>
        <pc:spChg chg="add mod">
          <ac:chgData name="January J. Vaughn" userId="b807faa6-3184-48b9-b410-de257c4a9f37" providerId="ADAL" clId="{F753440B-77AE-4E76-AD3B-DB26EA9403E2}" dt="2023-10-25T15:52:59.455" v="246" actId="1076"/>
          <ac:spMkLst>
            <pc:docMk/>
            <pc:sldMk cId="4218870545" sldId="352"/>
            <ac:spMk id="7" creationId="{0E2169FF-9E78-FFB4-AF68-FF4130F75626}"/>
          </ac:spMkLst>
        </pc:spChg>
        <pc:picChg chg="mod">
          <ac:chgData name="January J. Vaughn" userId="b807faa6-3184-48b9-b410-de257c4a9f37" providerId="ADAL" clId="{F753440B-77AE-4E76-AD3B-DB26EA9403E2}" dt="2023-10-25T15:53:40.891" v="277" actId="1076"/>
          <ac:picMkLst>
            <pc:docMk/>
            <pc:sldMk cId="4218870545" sldId="352"/>
            <ac:picMk id="3" creationId="{00000000-0000-0000-0000-000000000000}"/>
          </ac:picMkLst>
        </pc:picChg>
      </pc:sldChg>
      <pc:sldChg chg="addSp delSp modSp add mod">
        <pc:chgData name="January J. Vaughn" userId="b807faa6-3184-48b9-b410-de257c4a9f37" providerId="ADAL" clId="{F753440B-77AE-4E76-AD3B-DB26EA9403E2}" dt="2023-10-25T20:02:19.522" v="356" actId="1076"/>
        <pc:sldMkLst>
          <pc:docMk/>
          <pc:sldMk cId="248808691" sldId="353"/>
        </pc:sldMkLst>
        <pc:spChg chg="mod">
          <ac:chgData name="January J. Vaughn" userId="b807faa6-3184-48b9-b410-de257c4a9f37" providerId="ADAL" clId="{F753440B-77AE-4E76-AD3B-DB26EA9403E2}" dt="2023-10-25T19:58:45.087" v="335" actId="20577"/>
          <ac:spMkLst>
            <pc:docMk/>
            <pc:sldMk cId="248808691" sldId="353"/>
            <ac:spMk id="5" creationId="{677DDC06-1BEE-394E-BE77-D0233A8097B4}"/>
          </ac:spMkLst>
        </pc:spChg>
        <pc:spChg chg="add mod">
          <ac:chgData name="January J. Vaughn" userId="b807faa6-3184-48b9-b410-de257c4a9f37" providerId="ADAL" clId="{F753440B-77AE-4E76-AD3B-DB26EA9403E2}" dt="2023-10-25T20:02:19.522" v="356" actId="1076"/>
          <ac:spMkLst>
            <pc:docMk/>
            <pc:sldMk cId="248808691" sldId="353"/>
            <ac:spMk id="6" creationId="{717FCD8E-4E3D-1C43-F4FE-7C1F9C4DC222}"/>
          </ac:spMkLst>
        </pc:spChg>
        <pc:spChg chg="del mod">
          <ac:chgData name="January J. Vaughn" userId="b807faa6-3184-48b9-b410-de257c4a9f37" providerId="ADAL" clId="{F753440B-77AE-4E76-AD3B-DB26EA9403E2}" dt="2023-10-25T15:56:42.513" v="314"/>
          <ac:spMkLst>
            <pc:docMk/>
            <pc:sldMk cId="248808691" sldId="353"/>
            <ac:spMk id="7" creationId="{0E2169FF-9E78-FFB4-AF68-FF4130F75626}"/>
          </ac:spMkLst>
        </pc:spChg>
      </pc:sldChg>
      <pc:sldChg chg="addSp delSp modSp add mod setBg">
        <pc:chgData name="January J. Vaughn" userId="b807faa6-3184-48b9-b410-de257c4a9f37" providerId="ADAL" clId="{F753440B-77AE-4E76-AD3B-DB26EA9403E2}" dt="2023-10-25T20:05:35.476" v="396" actId="1076"/>
        <pc:sldMkLst>
          <pc:docMk/>
          <pc:sldMk cId="2648949391" sldId="354"/>
        </pc:sldMkLst>
        <pc:spChg chg="ord">
          <ac:chgData name="January J. Vaughn" userId="b807faa6-3184-48b9-b410-de257c4a9f37" providerId="ADAL" clId="{F753440B-77AE-4E76-AD3B-DB26EA9403E2}" dt="2023-10-25T20:04:00.388" v="386" actId="26606"/>
          <ac:spMkLst>
            <pc:docMk/>
            <pc:sldMk cId="2648949391" sldId="354"/>
            <ac:spMk id="2" creationId="{00000000-0000-0000-0000-000000000000}"/>
          </ac:spMkLst>
        </pc:spChg>
        <pc:spChg chg="mod">
          <ac:chgData name="January J. Vaughn" userId="b807faa6-3184-48b9-b410-de257c4a9f37" providerId="ADAL" clId="{F753440B-77AE-4E76-AD3B-DB26EA9403E2}" dt="2023-10-25T20:04:00.388" v="386" actId="26606"/>
          <ac:spMkLst>
            <pc:docMk/>
            <pc:sldMk cId="2648949391" sldId="354"/>
            <ac:spMk id="5" creationId="{677DDC06-1BEE-394E-BE77-D0233A8097B4}"/>
          </ac:spMkLst>
        </pc:spChg>
        <pc:spChg chg="del mod">
          <ac:chgData name="January J. Vaughn" userId="b807faa6-3184-48b9-b410-de257c4a9f37" providerId="ADAL" clId="{F753440B-77AE-4E76-AD3B-DB26EA9403E2}" dt="2023-10-25T15:56:45.650" v="317"/>
          <ac:spMkLst>
            <pc:docMk/>
            <pc:sldMk cId="2648949391" sldId="354"/>
            <ac:spMk id="7" creationId="{0E2169FF-9E78-FFB4-AF68-FF4130F75626}"/>
          </ac:spMkLst>
        </pc:spChg>
        <pc:spChg chg="add del">
          <ac:chgData name="January J. Vaughn" userId="b807faa6-3184-48b9-b410-de257c4a9f37" providerId="ADAL" clId="{F753440B-77AE-4E76-AD3B-DB26EA9403E2}" dt="2023-10-25T20:04:00.388" v="386" actId="26606"/>
          <ac:spMkLst>
            <pc:docMk/>
            <pc:sldMk cId="2648949391" sldId="354"/>
            <ac:spMk id="11" creationId="{27BDFED6-6E33-4606-AFE2-886ADB1C018E}"/>
          </ac:spMkLst>
        </pc:spChg>
        <pc:spChg chg="add del">
          <ac:chgData name="January J. Vaughn" userId="b807faa6-3184-48b9-b410-de257c4a9f37" providerId="ADAL" clId="{F753440B-77AE-4E76-AD3B-DB26EA9403E2}" dt="2023-10-25T20:04:00.388" v="386" actId="26606"/>
          <ac:spMkLst>
            <pc:docMk/>
            <pc:sldMk cId="2648949391" sldId="354"/>
            <ac:spMk id="13" creationId="{890DEF05-784E-4B61-89E4-04C4ECF4E5A0}"/>
          </ac:spMkLst>
        </pc:spChg>
        <pc:picChg chg="mod">
          <ac:chgData name="January J. Vaughn" userId="b807faa6-3184-48b9-b410-de257c4a9f37" providerId="ADAL" clId="{F753440B-77AE-4E76-AD3B-DB26EA9403E2}" dt="2023-10-25T20:04:00.388" v="386" actId="26606"/>
          <ac:picMkLst>
            <pc:docMk/>
            <pc:sldMk cId="2648949391" sldId="354"/>
            <ac:picMk id="3" creationId="{00000000-0000-0000-0000-000000000000}"/>
          </ac:picMkLst>
        </pc:picChg>
        <pc:picChg chg="add mod ord">
          <ac:chgData name="January J. Vaughn" userId="b807faa6-3184-48b9-b410-de257c4a9f37" providerId="ADAL" clId="{F753440B-77AE-4E76-AD3B-DB26EA9403E2}" dt="2023-10-25T20:04:11.772" v="388" actId="1076"/>
          <ac:picMkLst>
            <pc:docMk/>
            <pc:sldMk cId="2648949391" sldId="354"/>
            <ac:picMk id="6" creationId="{C5664FC1-88A4-8CAF-7ADD-BD517B8CCA1A}"/>
          </ac:picMkLst>
        </pc:picChg>
        <pc:picChg chg="add mod">
          <ac:chgData name="January J. Vaughn" userId="b807faa6-3184-48b9-b410-de257c4a9f37" providerId="ADAL" clId="{F753440B-77AE-4E76-AD3B-DB26EA9403E2}" dt="2023-10-25T20:05:35.476" v="396" actId="1076"/>
          <ac:picMkLst>
            <pc:docMk/>
            <pc:sldMk cId="2648949391" sldId="354"/>
            <ac:picMk id="9" creationId="{389D60F0-207E-8C98-263B-351F52BB7742}"/>
          </ac:picMkLst>
        </pc:picChg>
        <pc:cxnChg chg="add del">
          <ac:chgData name="January J. Vaughn" userId="b807faa6-3184-48b9-b410-de257c4a9f37" providerId="ADAL" clId="{F753440B-77AE-4E76-AD3B-DB26EA9403E2}" dt="2023-10-25T20:04:00.388" v="386" actId="26606"/>
          <ac:cxnSpMkLst>
            <pc:docMk/>
            <pc:sldMk cId="2648949391" sldId="354"/>
            <ac:cxnSpMk id="15" creationId="{C41BAEC7-F7B0-4224-8B18-8F74B7D87F0B}"/>
          </ac:cxnSpMkLst>
        </pc:cxnChg>
      </pc:sldChg>
      <pc:sldChg chg="addSp delSp modSp add mod">
        <pc:chgData name="January J. Vaughn" userId="b807faa6-3184-48b9-b410-de257c4a9f37" providerId="ADAL" clId="{F753440B-77AE-4E76-AD3B-DB26EA9403E2}" dt="2023-11-02T15:24:40.830" v="2158" actId="6549"/>
        <pc:sldMkLst>
          <pc:docMk/>
          <pc:sldMk cId="618143891" sldId="355"/>
        </pc:sldMkLst>
        <pc:spChg chg="mod">
          <ac:chgData name="January J. Vaughn" userId="b807faa6-3184-48b9-b410-de257c4a9f37" providerId="ADAL" clId="{F753440B-77AE-4E76-AD3B-DB26EA9403E2}" dt="2023-10-25T20:06:24.875" v="440" actId="403"/>
          <ac:spMkLst>
            <pc:docMk/>
            <pc:sldMk cId="618143891" sldId="355"/>
            <ac:spMk id="5" creationId="{677DDC06-1BEE-394E-BE77-D0233A8097B4}"/>
          </ac:spMkLst>
        </pc:spChg>
        <pc:spChg chg="add mod">
          <ac:chgData name="January J. Vaughn" userId="b807faa6-3184-48b9-b410-de257c4a9f37" providerId="ADAL" clId="{F753440B-77AE-4E76-AD3B-DB26EA9403E2}" dt="2023-11-02T15:24:40.830" v="2158" actId="6549"/>
          <ac:spMkLst>
            <pc:docMk/>
            <pc:sldMk cId="618143891" sldId="355"/>
            <ac:spMk id="6" creationId="{9D5FA5FD-6724-060D-F42C-474B3A3B50CF}"/>
          </ac:spMkLst>
        </pc:spChg>
        <pc:spChg chg="del mod">
          <ac:chgData name="January J. Vaughn" userId="b807faa6-3184-48b9-b410-de257c4a9f37" providerId="ADAL" clId="{F753440B-77AE-4E76-AD3B-DB26EA9403E2}" dt="2023-10-25T15:56:53.321" v="320"/>
          <ac:spMkLst>
            <pc:docMk/>
            <pc:sldMk cId="618143891" sldId="355"/>
            <ac:spMk id="7" creationId="{0E2169FF-9E78-FFB4-AF68-FF4130F75626}"/>
          </ac:spMkLst>
        </pc:spChg>
        <pc:spChg chg="add del mod">
          <ac:chgData name="January J. Vaughn" userId="b807faa6-3184-48b9-b410-de257c4a9f37" providerId="ADAL" clId="{F753440B-77AE-4E76-AD3B-DB26EA9403E2}" dt="2023-10-25T20:12:57.592" v="502" actId="478"/>
          <ac:spMkLst>
            <pc:docMk/>
            <pc:sldMk cId="618143891" sldId="355"/>
            <ac:spMk id="8" creationId="{5EDCCDB7-0428-923B-D171-E7F9D963E5F8}"/>
          </ac:spMkLst>
        </pc:spChg>
        <pc:spChg chg="add mod">
          <ac:chgData name="January J. Vaughn" userId="b807faa6-3184-48b9-b410-de257c4a9f37" providerId="ADAL" clId="{F753440B-77AE-4E76-AD3B-DB26EA9403E2}" dt="2023-10-26T14:18:31.018" v="837" actId="14100"/>
          <ac:spMkLst>
            <pc:docMk/>
            <pc:sldMk cId="618143891" sldId="355"/>
            <ac:spMk id="8" creationId="{9749827D-6560-62B2-D390-37FF83C376E1}"/>
          </ac:spMkLst>
        </pc:spChg>
        <pc:spChg chg="add mod">
          <ac:chgData name="January J. Vaughn" userId="b807faa6-3184-48b9-b410-de257c4a9f37" providerId="ADAL" clId="{F753440B-77AE-4E76-AD3B-DB26EA9403E2}" dt="2023-10-26T14:18:19.768" v="835" actId="14100"/>
          <ac:spMkLst>
            <pc:docMk/>
            <pc:sldMk cId="618143891" sldId="355"/>
            <ac:spMk id="9" creationId="{42BF8959-D63C-2429-C798-808E711EA375}"/>
          </ac:spMkLst>
        </pc:spChg>
        <pc:spChg chg="add mod">
          <ac:chgData name="January J. Vaughn" userId="b807faa6-3184-48b9-b410-de257c4a9f37" providerId="ADAL" clId="{F753440B-77AE-4E76-AD3B-DB26EA9403E2}" dt="2023-10-26T14:17:40.422" v="825" actId="1076"/>
          <ac:spMkLst>
            <pc:docMk/>
            <pc:sldMk cId="618143891" sldId="355"/>
            <ac:spMk id="11" creationId="{A6991252-95B4-EC37-CF4C-555822006809}"/>
          </ac:spMkLst>
        </pc:spChg>
        <pc:spChg chg="add del mod">
          <ac:chgData name="January J. Vaughn" userId="b807faa6-3184-48b9-b410-de257c4a9f37" providerId="ADAL" clId="{F753440B-77AE-4E76-AD3B-DB26EA9403E2}" dt="2023-10-25T20:16:15.296" v="542" actId="478"/>
          <ac:spMkLst>
            <pc:docMk/>
            <pc:sldMk cId="618143891" sldId="355"/>
            <ac:spMk id="13" creationId="{F18AF87B-693B-4279-D243-4C40BA6A982B}"/>
          </ac:spMkLst>
        </pc:spChg>
        <pc:spChg chg="add del mod">
          <ac:chgData name="January J. Vaughn" userId="b807faa6-3184-48b9-b410-de257c4a9f37" providerId="ADAL" clId="{F753440B-77AE-4E76-AD3B-DB26EA9403E2}" dt="2023-10-25T20:15:02.080" v="527" actId="21"/>
          <ac:spMkLst>
            <pc:docMk/>
            <pc:sldMk cId="618143891" sldId="355"/>
            <ac:spMk id="14" creationId="{2CEEB7A2-1871-4CDB-3478-EFE77C2BE431}"/>
          </ac:spMkLst>
        </pc:spChg>
        <pc:spChg chg="add del mod">
          <ac:chgData name="January J. Vaughn" userId="b807faa6-3184-48b9-b410-de257c4a9f37" providerId="ADAL" clId="{F753440B-77AE-4E76-AD3B-DB26EA9403E2}" dt="2023-10-25T20:15:15.931" v="530" actId="21"/>
          <ac:spMkLst>
            <pc:docMk/>
            <pc:sldMk cId="618143891" sldId="355"/>
            <ac:spMk id="15" creationId="{63A86BE6-3950-D8A9-5F5A-F756C13735CE}"/>
          </ac:spMkLst>
        </pc:spChg>
        <pc:picChg chg="mod">
          <ac:chgData name="January J. Vaughn" userId="b807faa6-3184-48b9-b410-de257c4a9f37" providerId="ADAL" clId="{F753440B-77AE-4E76-AD3B-DB26EA9403E2}" dt="2023-10-26T14:17:44.365" v="827" actId="1076"/>
          <ac:picMkLst>
            <pc:docMk/>
            <pc:sldMk cId="618143891" sldId="355"/>
            <ac:picMk id="3" creationId="{00000000-0000-0000-0000-000000000000}"/>
          </ac:picMkLst>
        </pc:picChg>
        <pc:picChg chg="add del mod">
          <ac:chgData name="January J. Vaughn" userId="b807faa6-3184-48b9-b410-de257c4a9f37" providerId="ADAL" clId="{F753440B-77AE-4E76-AD3B-DB26EA9403E2}" dt="2023-10-26T14:16:48.501" v="815"/>
          <ac:picMkLst>
            <pc:docMk/>
            <pc:sldMk cId="618143891" sldId="355"/>
            <ac:picMk id="4" creationId="{5219A761-9F38-8A0D-8181-7EFC7CE3C420}"/>
          </ac:picMkLst>
        </pc:picChg>
        <pc:picChg chg="add mod">
          <ac:chgData name="January J. Vaughn" userId="b807faa6-3184-48b9-b410-de257c4a9f37" providerId="ADAL" clId="{F753440B-77AE-4E76-AD3B-DB26EA9403E2}" dt="2023-10-26T14:18:10.895" v="833" actId="1076"/>
          <ac:picMkLst>
            <pc:docMk/>
            <pc:sldMk cId="618143891" sldId="355"/>
            <ac:picMk id="7" creationId="{BE92DAF2-D6CC-F562-1B88-2204F5AB2A4A}"/>
          </ac:picMkLst>
        </pc:picChg>
        <pc:picChg chg="add mod">
          <ac:chgData name="January J. Vaughn" userId="b807faa6-3184-48b9-b410-de257c4a9f37" providerId="ADAL" clId="{F753440B-77AE-4E76-AD3B-DB26EA9403E2}" dt="2023-10-26T19:34:25.902" v="1173" actId="1076"/>
          <ac:picMkLst>
            <pc:docMk/>
            <pc:sldMk cId="618143891" sldId="355"/>
            <ac:picMk id="10" creationId="{701CEAFA-339B-5164-801B-B349BB33971F}"/>
          </ac:picMkLst>
        </pc:picChg>
        <pc:picChg chg="add del mod">
          <ac:chgData name="January J. Vaughn" userId="b807faa6-3184-48b9-b410-de257c4a9f37" providerId="ADAL" clId="{F753440B-77AE-4E76-AD3B-DB26EA9403E2}" dt="2023-10-25T20:14:39.009" v="521" actId="21"/>
          <ac:picMkLst>
            <pc:docMk/>
            <pc:sldMk cId="618143891" sldId="355"/>
            <ac:picMk id="12" creationId="{3318667D-05B2-2236-5E72-1F411545507B}"/>
          </ac:picMkLst>
        </pc:picChg>
        <pc:picChg chg="add mod">
          <ac:chgData name="January J. Vaughn" userId="b807faa6-3184-48b9-b410-de257c4a9f37" providerId="ADAL" clId="{F753440B-77AE-4E76-AD3B-DB26EA9403E2}" dt="2023-10-25T20:25:50.933" v="808" actId="1076"/>
          <ac:picMkLst>
            <pc:docMk/>
            <pc:sldMk cId="618143891" sldId="355"/>
            <ac:picMk id="17" creationId="{E141E869-F471-1D12-FBB7-929075D6A54E}"/>
          </ac:picMkLst>
        </pc:picChg>
      </pc:sldChg>
      <pc:sldChg chg="addSp delSp modSp add mod">
        <pc:chgData name="January J. Vaughn" userId="b807faa6-3184-48b9-b410-de257c4a9f37" providerId="ADAL" clId="{F753440B-77AE-4E76-AD3B-DB26EA9403E2}" dt="2023-11-08T14:31:25.914" v="2283" actId="1076"/>
        <pc:sldMkLst>
          <pc:docMk/>
          <pc:sldMk cId="1161171395" sldId="356"/>
        </pc:sldMkLst>
        <pc:spChg chg="mod">
          <ac:chgData name="January J. Vaughn" userId="b807faa6-3184-48b9-b410-de257c4a9f37" providerId="ADAL" clId="{F753440B-77AE-4E76-AD3B-DB26EA9403E2}" dt="2023-11-08T14:31:21.975" v="2282" actId="1076"/>
          <ac:spMkLst>
            <pc:docMk/>
            <pc:sldMk cId="1161171395" sldId="356"/>
            <ac:spMk id="5" creationId="{677DDC06-1BEE-394E-BE77-D0233A8097B4}"/>
          </ac:spMkLst>
        </pc:spChg>
        <pc:spChg chg="add del mod">
          <ac:chgData name="January J. Vaughn" userId="b807faa6-3184-48b9-b410-de257c4a9f37" providerId="ADAL" clId="{F753440B-77AE-4E76-AD3B-DB26EA9403E2}" dt="2023-11-08T14:30:22.615" v="2269" actId="478"/>
          <ac:spMkLst>
            <pc:docMk/>
            <pc:sldMk cId="1161171395" sldId="356"/>
            <ac:spMk id="6" creationId="{74C02DE4-C05D-E748-45B5-5477E17EB83E}"/>
          </ac:spMkLst>
        </pc:spChg>
        <pc:spChg chg="add del mod">
          <ac:chgData name="January J. Vaughn" userId="b807faa6-3184-48b9-b410-de257c4a9f37" providerId="ADAL" clId="{F753440B-77AE-4E76-AD3B-DB26EA9403E2}" dt="2023-10-26T14:18:41.811" v="839" actId="478"/>
          <ac:spMkLst>
            <pc:docMk/>
            <pc:sldMk cId="1161171395" sldId="356"/>
            <ac:spMk id="6" creationId="{DDA3DB84-FC6B-BC9C-A806-27E8F5DD05A7}"/>
          </ac:spMkLst>
        </pc:spChg>
        <pc:spChg chg="del mod">
          <ac:chgData name="January J. Vaughn" userId="b807faa6-3184-48b9-b410-de257c4a9f37" providerId="ADAL" clId="{F753440B-77AE-4E76-AD3B-DB26EA9403E2}" dt="2023-10-25T15:56:35.852" v="311"/>
          <ac:spMkLst>
            <pc:docMk/>
            <pc:sldMk cId="1161171395" sldId="356"/>
            <ac:spMk id="7" creationId="{0E2169FF-9E78-FFB4-AF68-FF4130F75626}"/>
          </ac:spMkLst>
        </pc:spChg>
        <pc:spChg chg="add del mod">
          <ac:chgData name="January J. Vaughn" userId="b807faa6-3184-48b9-b410-de257c4a9f37" providerId="ADAL" clId="{F753440B-77AE-4E76-AD3B-DB26EA9403E2}" dt="2023-10-26T14:18:40.148" v="838" actId="478"/>
          <ac:spMkLst>
            <pc:docMk/>
            <pc:sldMk cId="1161171395" sldId="356"/>
            <ac:spMk id="8" creationId="{292F3FB0-2CC6-ED97-5B00-8682C3EEBE82}"/>
          </ac:spMkLst>
        </pc:spChg>
        <pc:spChg chg="add del mod">
          <ac:chgData name="January J. Vaughn" userId="b807faa6-3184-48b9-b410-de257c4a9f37" providerId="ADAL" clId="{F753440B-77AE-4E76-AD3B-DB26EA9403E2}" dt="2023-10-26T14:18:45.157" v="840" actId="478"/>
          <ac:spMkLst>
            <pc:docMk/>
            <pc:sldMk cId="1161171395" sldId="356"/>
            <ac:spMk id="9" creationId="{AC3094C4-5D88-71F4-F903-12ADDC057112}"/>
          </ac:spMkLst>
        </pc:spChg>
        <pc:spChg chg="add mod">
          <ac:chgData name="January J. Vaughn" userId="b807faa6-3184-48b9-b410-de257c4a9f37" providerId="ADAL" clId="{F753440B-77AE-4E76-AD3B-DB26EA9403E2}" dt="2023-11-08T14:31:25.914" v="2283" actId="1076"/>
          <ac:spMkLst>
            <pc:docMk/>
            <pc:sldMk cId="1161171395" sldId="356"/>
            <ac:spMk id="10" creationId="{936F8AA4-2523-58A2-A1F4-180C376B9E6A}"/>
          </ac:spMkLst>
        </pc:spChg>
        <pc:spChg chg="add mod">
          <ac:chgData name="January J. Vaughn" userId="b807faa6-3184-48b9-b410-de257c4a9f37" providerId="ADAL" clId="{F753440B-77AE-4E76-AD3B-DB26EA9403E2}" dt="2023-10-26T14:19:44.818" v="856" actId="1076"/>
          <ac:spMkLst>
            <pc:docMk/>
            <pc:sldMk cId="1161171395" sldId="356"/>
            <ac:spMk id="12" creationId="{97F9918B-774B-B323-28F4-CD6661CEEE1C}"/>
          </ac:spMkLst>
        </pc:spChg>
        <pc:spChg chg="add mod">
          <ac:chgData name="January J. Vaughn" userId="b807faa6-3184-48b9-b410-de257c4a9f37" providerId="ADAL" clId="{F753440B-77AE-4E76-AD3B-DB26EA9403E2}" dt="2023-10-26T14:19:51.088" v="857" actId="1076"/>
          <ac:spMkLst>
            <pc:docMk/>
            <pc:sldMk cId="1161171395" sldId="356"/>
            <ac:spMk id="13" creationId="{3A07A7D3-C806-B657-9718-605BFE001F35}"/>
          </ac:spMkLst>
        </pc:spChg>
        <pc:spChg chg="add mod">
          <ac:chgData name="January J. Vaughn" userId="b807faa6-3184-48b9-b410-de257c4a9f37" providerId="ADAL" clId="{F753440B-77AE-4E76-AD3B-DB26EA9403E2}" dt="2023-10-26T14:19:39.185" v="855" actId="1076"/>
          <ac:spMkLst>
            <pc:docMk/>
            <pc:sldMk cId="1161171395" sldId="356"/>
            <ac:spMk id="14" creationId="{E63B8527-D158-D316-9350-98E3452EB8A5}"/>
          </ac:spMkLst>
        </pc:spChg>
        <pc:spChg chg="add mod">
          <ac:chgData name="January J. Vaughn" userId="b807faa6-3184-48b9-b410-de257c4a9f37" providerId="ADAL" clId="{F753440B-77AE-4E76-AD3B-DB26EA9403E2}" dt="2023-10-26T14:20:20.356" v="865" actId="1076"/>
          <ac:spMkLst>
            <pc:docMk/>
            <pc:sldMk cId="1161171395" sldId="356"/>
            <ac:spMk id="15" creationId="{4DFA11B6-047F-1821-7DAD-119FEA5980FF}"/>
          </ac:spMkLst>
        </pc:spChg>
        <pc:spChg chg="add mod">
          <ac:chgData name="January J. Vaughn" userId="b807faa6-3184-48b9-b410-de257c4a9f37" providerId="ADAL" clId="{F753440B-77AE-4E76-AD3B-DB26EA9403E2}" dt="2023-10-26T14:20:31.278" v="868" actId="1076"/>
          <ac:spMkLst>
            <pc:docMk/>
            <pc:sldMk cId="1161171395" sldId="356"/>
            <ac:spMk id="16" creationId="{48234237-4802-77A4-CD6E-90E03674E8F0}"/>
          </ac:spMkLst>
        </pc:spChg>
        <pc:picChg chg="mod">
          <ac:chgData name="January J. Vaughn" userId="b807faa6-3184-48b9-b410-de257c4a9f37" providerId="ADAL" clId="{F753440B-77AE-4E76-AD3B-DB26EA9403E2}" dt="2023-11-08T14:31:02.768" v="2277" actId="1076"/>
          <ac:picMkLst>
            <pc:docMk/>
            <pc:sldMk cId="1161171395" sldId="356"/>
            <ac:picMk id="3" creationId="{00000000-0000-0000-0000-000000000000}"/>
          </ac:picMkLst>
        </pc:picChg>
        <pc:picChg chg="add del mod">
          <ac:chgData name="January J. Vaughn" userId="b807faa6-3184-48b9-b410-de257c4a9f37" providerId="ADAL" clId="{F753440B-77AE-4E76-AD3B-DB26EA9403E2}" dt="2023-10-26T14:16:59.662" v="818" actId="21"/>
          <ac:picMkLst>
            <pc:docMk/>
            <pc:sldMk cId="1161171395" sldId="356"/>
            <ac:picMk id="4" creationId="{8D8D10C1-5511-F936-E442-E58D98E9EBE5}"/>
          </ac:picMkLst>
        </pc:picChg>
        <pc:picChg chg="add mod">
          <ac:chgData name="January J. Vaughn" userId="b807faa6-3184-48b9-b410-de257c4a9f37" providerId="ADAL" clId="{F753440B-77AE-4E76-AD3B-DB26EA9403E2}" dt="2023-10-26T14:20:14.386" v="864" actId="1076"/>
          <ac:picMkLst>
            <pc:docMk/>
            <pc:sldMk cId="1161171395" sldId="356"/>
            <ac:picMk id="11" creationId="{15C48D66-076C-851C-EE5F-8B96593E54DF}"/>
          </ac:picMkLst>
        </pc:picChg>
      </pc:sldChg>
      <pc:sldChg chg="addSp delSp modSp add mod">
        <pc:chgData name="January J. Vaughn" userId="b807faa6-3184-48b9-b410-de257c4a9f37" providerId="ADAL" clId="{F753440B-77AE-4E76-AD3B-DB26EA9403E2}" dt="2023-11-08T14:33:25.978" v="2304" actId="207"/>
        <pc:sldMkLst>
          <pc:docMk/>
          <pc:sldMk cId="964571174" sldId="357"/>
        </pc:sldMkLst>
        <pc:spChg chg="add mod">
          <ac:chgData name="January J. Vaughn" userId="b807faa6-3184-48b9-b410-de257c4a9f37" providerId="ADAL" clId="{F753440B-77AE-4E76-AD3B-DB26EA9403E2}" dt="2023-11-08T14:33:25.978" v="2304" actId="207"/>
          <ac:spMkLst>
            <pc:docMk/>
            <pc:sldMk cId="964571174" sldId="357"/>
            <ac:spMk id="4" creationId="{075E8B84-5907-8A00-6F86-AEF3EA0086AB}"/>
          </ac:spMkLst>
        </pc:spChg>
        <pc:spChg chg="mod">
          <ac:chgData name="January J. Vaughn" userId="b807faa6-3184-48b9-b410-de257c4a9f37" providerId="ADAL" clId="{F753440B-77AE-4E76-AD3B-DB26EA9403E2}" dt="2023-10-26T14:26:49.316" v="949" actId="1076"/>
          <ac:spMkLst>
            <pc:docMk/>
            <pc:sldMk cId="964571174" sldId="357"/>
            <ac:spMk id="5" creationId="{677DDC06-1BEE-394E-BE77-D0233A8097B4}"/>
          </ac:spMkLst>
        </pc:spChg>
        <pc:spChg chg="del mod">
          <ac:chgData name="January J. Vaughn" userId="b807faa6-3184-48b9-b410-de257c4a9f37" providerId="ADAL" clId="{F753440B-77AE-4E76-AD3B-DB26EA9403E2}" dt="2023-10-25T15:56:32.115" v="308"/>
          <ac:spMkLst>
            <pc:docMk/>
            <pc:sldMk cId="964571174" sldId="357"/>
            <ac:spMk id="7" creationId="{0E2169FF-9E78-FFB4-AF68-FF4130F75626}"/>
          </ac:spMkLst>
        </pc:spChg>
        <pc:spChg chg="add mod">
          <ac:chgData name="January J. Vaughn" userId="b807faa6-3184-48b9-b410-de257c4a9f37" providerId="ADAL" clId="{F753440B-77AE-4E76-AD3B-DB26EA9403E2}" dt="2023-11-08T14:32:39.585" v="2297" actId="20577"/>
          <ac:spMkLst>
            <pc:docMk/>
            <pc:sldMk cId="964571174" sldId="357"/>
            <ac:spMk id="12" creationId="{8A52F816-8D84-5C46-7978-2BDF2092F3FB}"/>
          </ac:spMkLst>
        </pc:spChg>
        <pc:picChg chg="add mod">
          <ac:chgData name="January J. Vaughn" userId="b807faa6-3184-48b9-b410-de257c4a9f37" providerId="ADAL" clId="{F753440B-77AE-4E76-AD3B-DB26EA9403E2}" dt="2023-10-26T14:32:59.639" v="1051" actId="1076"/>
          <ac:picMkLst>
            <pc:docMk/>
            <pc:sldMk cId="964571174" sldId="357"/>
            <ac:picMk id="6" creationId="{9D7C278B-ADA8-D971-4CA9-0FABF0B22B4C}"/>
          </ac:picMkLst>
        </pc:picChg>
        <pc:picChg chg="add del mod">
          <ac:chgData name="January J. Vaughn" userId="b807faa6-3184-48b9-b410-de257c4a9f37" providerId="ADAL" clId="{F753440B-77AE-4E76-AD3B-DB26EA9403E2}" dt="2023-10-26T14:28:23.601" v="972" actId="21"/>
          <ac:picMkLst>
            <pc:docMk/>
            <pc:sldMk cId="964571174" sldId="357"/>
            <ac:picMk id="8" creationId="{1EABF8A9-6551-7DD2-9622-90CC122DF120}"/>
          </ac:picMkLst>
        </pc:picChg>
        <pc:picChg chg="add del mod">
          <ac:chgData name="January J. Vaughn" userId="b807faa6-3184-48b9-b410-de257c4a9f37" providerId="ADAL" clId="{F753440B-77AE-4E76-AD3B-DB26EA9403E2}" dt="2023-10-26T14:26:58.374" v="952" actId="21"/>
          <ac:picMkLst>
            <pc:docMk/>
            <pc:sldMk cId="964571174" sldId="357"/>
            <ac:picMk id="10" creationId="{5030028A-E9DF-1A3A-3FAD-EBCDB8C5231A}"/>
          </ac:picMkLst>
        </pc:picChg>
        <pc:picChg chg="add mod">
          <ac:chgData name="January J. Vaughn" userId="b807faa6-3184-48b9-b410-de257c4a9f37" providerId="ADAL" clId="{F753440B-77AE-4E76-AD3B-DB26EA9403E2}" dt="2023-11-06T14:10:19.007" v="2177" actId="1076"/>
          <ac:picMkLst>
            <pc:docMk/>
            <pc:sldMk cId="964571174" sldId="357"/>
            <ac:picMk id="13" creationId="{9096D893-A3D1-23D0-1C0C-5310B98B77FE}"/>
          </ac:picMkLst>
        </pc:picChg>
      </pc:sldChg>
      <pc:sldChg chg="addSp delSp modSp add mod ord">
        <pc:chgData name="January J. Vaughn" userId="b807faa6-3184-48b9-b410-de257c4a9f37" providerId="ADAL" clId="{F753440B-77AE-4E76-AD3B-DB26EA9403E2}" dt="2023-11-08T18:32:29.330" v="4663" actId="207"/>
        <pc:sldMkLst>
          <pc:docMk/>
          <pc:sldMk cId="3259682391" sldId="358"/>
        </pc:sldMkLst>
        <pc:spChg chg="mod">
          <ac:chgData name="January J. Vaughn" userId="b807faa6-3184-48b9-b410-de257c4a9f37" providerId="ADAL" clId="{F753440B-77AE-4E76-AD3B-DB26EA9403E2}" dt="2023-11-08T18:32:29.330" v="4663" actId="207"/>
          <ac:spMkLst>
            <pc:docMk/>
            <pc:sldMk cId="3259682391" sldId="358"/>
            <ac:spMk id="5" creationId="{677DDC06-1BEE-394E-BE77-D0233A8097B4}"/>
          </ac:spMkLst>
        </pc:spChg>
        <pc:spChg chg="add mod">
          <ac:chgData name="January J. Vaughn" userId="b807faa6-3184-48b9-b410-de257c4a9f37" providerId="ADAL" clId="{F753440B-77AE-4E76-AD3B-DB26EA9403E2}" dt="2023-11-08T14:35:09.901" v="2315" actId="1076"/>
          <ac:spMkLst>
            <pc:docMk/>
            <pc:sldMk cId="3259682391" sldId="358"/>
            <ac:spMk id="6" creationId="{1333B69F-EBB1-1E48-6901-3771069EAAED}"/>
          </ac:spMkLst>
        </pc:spChg>
        <pc:spChg chg="del mod">
          <ac:chgData name="January J. Vaughn" userId="b807faa6-3184-48b9-b410-de257c4a9f37" providerId="ADAL" clId="{F753440B-77AE-4E76-AD3B-DB26EA9403E2}" dt="2023-10-25T15:56:17.708" v="298"/>
          <ac:spMkLst>
            <pc:docMk/>
            <pc:sldMk cId="3259682391" sldId="358"/>
            <ac:spMk id="7" creationId="{0E2169FF-9E78-FFB4-AF68-FF4130F75626}"/>
          </ac:spMkLst>
        </pc:spChg>
        <pc:spChg chg="add del mod">
          <ac:chgData name="January J. Vaughn" userId="b807faa6-3184-48b9-b410-de257c4a9f37" providerId="ADAL" clId="{F753440B-77AE-4E76-AD3B-DB26EA9403E2}" dt="2023-11-08T14:34:27.313" v="2311" actId="478"/>
          <ac:spMkLst>
            <pc:docMk/>
            <pc:sldMk cId="3259682391" sldId="358"/>
            <ac:spMk id="12" creationId="{0B663D30-91C4-C941-069C-497AF6734A1D}"/>
          </ac:spMkLst>
        </pc:spChg>
        <pc:picChg chg="add mod">
          <ac:chgData name="January J. Vaughn" userId="b807faa6-3184-48b9-b410-de257c4a9f37" providerId="ADAL" clId="{F753440B-77AE-4E76-AD3B-DB26EA9403E2}" dt="2023-11-08T14:36:13.808" v="2328" actId="14100"/>
          <ac:picMkLst>
            <pc:docMk/>
            <pc:sldMk cId="3259682391" sldId="358"/>
            <ac:picMk id="8" creationId="{509F2B2F-8719-2E3B-C48E-9A00D2B4127A}"/>
          </ac:picMkLst>
        </pc:picChg>
        <pc:picChg chg="add mod">
          <ac:chgData name="January J. Vaughn" userId="b807faa6-3184-48b9-b410-de257c4a9f37" providerId="ADAL" clId="{F753440B-77AE-4E76-AD3B-DB26EA9403E2}" dt="2023-11-08T14:36:23.206" v="2330" actId="1076"/>
          <ac:picMkLst>
            <pc:docMk/>
            <pc:sldMk cId="3259682391" sldId="358"/>
            <ac:picMk id="10" creationId="{79FB0605-FAFD-1A82-A896-DF619D060364}"/>
          </ac:picMkLst>
        </pc:picChg>
      </pc:sldChg>
      <pc:sldChg chg="addSp delSp modSp add mod ord">
        <pc:chgData name="January J. Vaughn" userId="b807faa6-3184-48b9-b410-de257c4a9f37" providerId="ADAL" clId="{F753440B-77AE-4E76-AD3B-DB26EA9403E2}" dt="2023-10-26T14:37:50.344" v="1168" actId="5793"/>
        <pc:sldMkLst>
          <pc:docMk/>
          <pc:sldMk cId="942706907" sldId="359"/>
        </pc:sldMkLst>
        <pc:spChg chg="mod">
          <ac:chgData name="January J. Vaughn" userId="b807faa6-3184-48b9-b410-de257c4a9f37" providerId="ADAL" clId="{F753440B-77AE-4E76-AD3B-DB26EA9403E2}" dt="2023-10-26T14:34:41.224" v="1093" actId="20577"/>
          <ac:spMkLst>
            <pc:docMk/>
            <pc:sldMk cId="942706907" sldId="359"/>
            <ac:spMk id="5" creationId="{677DDC06-1BEE-394E-BE77-D0233A8097B4}"/>
          </ac:spMkLst>
        </pc:spChg>
        <pc:spChg chg="del mod">
          <ac:chgData name="January J. Vaughn" userId="b807faa6-3184-48b9-b410-de257c4a9f37" providerId="ADAL" clId="{F753440B-77AE-4E76-AD3B-DB26EA9403E2}" dt="2023-10-25T15:56:22.413" v="301"/>
          <ac:spMkLst>
            <pc:docMk/>
            <pc:sldMk cId="942706907" sldId="359"/>
            <ac:spMk id="7" creationId="{0E2169FF-9E78-FFB4-AF68-FF4130F75626}"/>
          </ac:spMkLst>
        </pc:spChg>
        <pc:spChg chg="add mod">
          <ac:chgData name="January J. Vaughn" userId="b807faa6-3184-48b9-b410-de257c4a9f37" providerId="ADAL" clId="{F753440B-77AE-4E76-AD3B-DB26EA9403E2}" dt="2023-10-26T14:37:50.344" v="1168" actId="5793"/>
          <ac:spMkLst>
            <pc:docMk/>
            <pc:sldMk cId="942706907" sldId="359"/>
            <ac:spMk id="7" creationId="{932FF2FA-2333-281F-721D-54AABB3A5382}"/>
          </ac:spMkLst>
        </pc:spChg>
        <pc:picChg chg="add del mod">
          <ac:chgData name="January J. Vaughn" userId="b807faa6-3184-48b9-b410-de257c4a9f37" providerId="ADAL" clId="{F753440B-77AE-4E76-AD3B-DB26EA9403E2}" dt="2023-10-26T14:34:24.186" v="1064" actId="478"/>
          <ac:picMkLst>
            <pc:docMk/>
            <pc:sldMk cId="942706907" sldId="359"/>
            <ac:picMk id="4" creationId="{5285A6CF-A111-2464-F299-A00077398E9C}"/>
          </ac:picMkLst>
        </pc:picChg>
      </pc:sldChg>
      <pc:sldChg chg="addSp delSp modSp add mod">
        <pc:chgData name="January J. Vaughn" userId="b807faa6-3184-48b9-b410-de257c4a9f37" providerId="ADAL" clId="{F753440B-77AE-4E76-AD3B-DB26EA9403E2}" dt="2023-11-08T15:59:30.348" v="2580" actId="1076"/>
        <pc:sldMkLst>
          <pc:docMk/>
          <pc:sldMk cId="2935787532" sldId="360"/>
        </pc:sldMkLst>
        <pc:spChg chg="mod">
          <ac:chgData name="January J. Vaughn" userId="b807faa6-3184-48b9-b410-de257c4a9f37" providerId="ADAL" clId="{F753440B-77AE-4E76-AD3B-DB26EA9403E2}" dt="2023-10-26T19:36:54.501" v="1233" actId="1076"/>
          <ac:spMkLst>
            <pc:docMk/>
            <pc:sldMk cId="2935787532" sldId="360"/>
            <ac:spMk id="5" creationId="{677DDC06-1BEE-394E-BE77-D0233A8097B4}"/>
          </ac:spMkLst>
        </pc:spChg>
        <pc:spChg chg="del mod">
          <ac:chgData name="January J. Vaughn" userId="b807faa6-3184-48b9-b410-de257c4a9f37" providerId="ADAL" clId="{F753440B-77AE-4E76-AD3B-DB26EA9403E2}" dt="2023-10-25T15:56:26.078" v="305"/>
          <ac:spMkLst>
            <pc:docMk/>
            <pc:sldMk cId="2935787532" sldId="360"/>
            <ac:spMk id="7" creationId="{0E2169FF-9E78-FFB4-AF68-FF4130F75626}"/>
          </ac:spMkLst>
        </pc:spChg>
        <pc:spChg chg="add mod">
          <ac:chgData name="January J. Vaughn" userId="b807faa6-3184-48b9-b410-de257c4a9f37" providerId="ADAL" clId="{F753440B-77AE-4E76-AD3B-DB26EA9403E2}" dt="2023-11-08T15:59:21.864" v="2579" actId="6549"/>
          <ac:spMkLst>
            <pc:docMk/>
            <pc:sldMk cId="2935787532" sldId="360"/>
            <ac:spMk id="7" creationId="{D778C3C8-E565-BEF5-C5B3-5090CE6DF98C}"/>
          </ac:spMkLst>
        </pc:spChg>
        <pc:spChg chg="add mod">
          <ac:chgData name="January J. Vaughn" userId="b807faa6-3184-48b9-b410-de257c4a9f37" providerId="ADAL" clId="{F753440B-77AE-4E76-AD3B-DB26EA9403E2}" dt="2023-10-27T15:58:12.043" v="1465" actId="1076"/>
          <ac:spMkLst>
            <pc:docMk/>
            <pc:sldMk cId="2935787532" sldId="360"/>
            <ac:spMk id="10" creationId="{EF805EAF-2C80-778B-41D0-AB67EA6C9F67}"/>
          </ac:spMkLst>
        </pc:spChg>
        <pc:spChg chg="add mod">
          <ac:chgData name="January J. Vaughn" userId="b807faa6-3184-48b9-b410-de257c4a9f37" providerId="ADAL" clId="{F753440B-77AE-4E76-AD3B-DB26EA9403E2}" dt="2023-10-27T15:58:03.835" v="1464" actId="1076"/>
          <ac:spMkLst>
            <pc:docMk/>
            <pc:sldMk cId="2935787532" sldId="360"/>
            <ac:spMk id="11" creationId="{AA6A3A4A-1B6E-23AE-8141-F86B42FD3D71}"/>
          </ac:spMkLst>
        </pc:spChg>
        <pc:spChg chg="add mod">
          <ac:chgData name="January J. Vaughn" userId="b807faa6-3184-48b9-b410-de257c4a9f37" providerId="ADAL" clId="{F753440B-77AE-4E76-AD3B-DB26EA9403E2}" dt="2023-10-27T15:57:46.425" v="1463" actId="1076"/>
          <ac:spMkLst>
            <pc:docMk/>
            <pc:sldMk cId="2935787532" sldId="360"/>
            <ac:spMk id="12" creationId="{C9ABADBC-36D1-B479-0487-7E753A3DD0DC}"/>
          </ac:spMkLst>
        </pc:spChg>
        <pc:spChg chg="add del mod">
          <ac:chgData name="January J. Vaughn" userId="b807faa6-3184-48b9-b410-de257c4a9f37" providerId="ADAL" clId="{F753440B-77AE-4E76-AD3B-DB26EA9403E2}" dt="2023-11-08T14:34:08.617" v="2308" actId="478"/>
          <ac:spMkLst>
            <pc:docMk/>
            <pc:sldMk cId="2935787532" sldId="360"/>
            <ac:spMk id="16" creationId="{897C2FDE-3CF6-C7D7-5EFB-FC059944B5BC}"/>
          </ac:spMkLst>
        </pc:spChg>
        <pc:picChg chg="add del mod">
          <ac:chgData name="January J. Vaughn" userId="b807faa6-3184-48b9-b410-de257c4a9f37" providerId="ADAL" clId="{F753440B-77AE-4E76-AD3B-DB26EA9403E2}" dt="2023-10-26T19:35:25.767" v="1174" actId="478"/>
          <ac:picMkLst>
            <pc:docMk/>
            <pc:sldMk cId="2935787532" sldId="360"/>
            <ac:picMk id="4" creationId="{E78F7934-0DAC-2E4E-CE36-F3781FFC966D}"/>
          </ac:picMkLst>
        </pc:picChg>
        <pc:picChg chg="add mod">
          <ac:chgData name="January J. Vaughn" userId="b807faa6-3184-48b9-b410-de257c4a9f37" providerId="ADAL" clId="{F753440B-77AE-4E76-AD3B-DB26EA9403E2}" dt="2023-10-27T15:57:38.784" v="1462" actId="1076"/>
          <ac:picMkLst>
            <pc:docMk/>
            <pc:sldMk cId="2935787532" sldId="360"/>
            <ac:picMk id="9" creationId="{B49ED9F2-A49D-2271-ADFC-43E7389DD93D}"/>
          </ac:picMkLst>
        </pc:picChg>
        <pc:picChg chg="add mod">
          <ac:chgData name="January J. Vaughn" userId="b807faa6-3184-48b9-b410-de257c4a9f37" providerId="ADAL" clId="{F753440B-77AE-4E76-AD3B-DB26EA9403E2}" dt="2023-11-08T15:59:30.348" v="2580" actId="1076"/>
          <ac:picMkLst>
            <pc:docMk/>
            <pc:sldMk cId="2935787532" sldId="360"/>
            <ac:picMk id="14" creationId="{6C7BB5C2-4988-4771-E4CD-AB777704AE15}"/>
          </ac:picMkLst>
        </pc:picChg>
      </pc:sldChg>
      <pc:sldChg chg="addSp delSp modSp add mod ord">
        <pc:chgData name="January J. Vaughn" userId="b807faa6-3184-48b9-b410-de257c4a9f37" providerId="ADAL" clId="{F753440B-77AE-4E76-AD3B-DB26EA9403E2}" dt="2023-11-08T16:13:56.028" v="2800" actId="21"/>
        <pc:sldMkLst>
          <pc:docMk/>
          <pc:sldMk cId="1403943487" sldId="361"/>
        </pc:sldMkLst>
        <pc:spChg chg="mod">
          <ac:chgData name="January J. Vaughn" userId="b807faa6-3184-48b9-b410-de257c4a9f37" providerId="ADAL" clId="{F753440B-77AE-4E76-AD3B-DB26EA9403E2}" dt="2023-11-08T16:04:39.586" v="2594" actId="1076"/>
          <ac:spMkLst>
            <pc:docMk/>
            <pc:sldMk cId="1403943487" sldId="361"/>
            <ac:spMk id="5" creationId="{677DDC06-1BEE-394E-BE77-D0233A8097B4}"/>
          </ac:spMkLst>
        </pc:spChg>
        <pc:spChg chg="add del mod">
          <ac:chgData name="January J. Vaughn" userId="b807faa6-3184-48b9-b410-de257c4a9f37" providerId="ADAL" clId="{F753440B-77AE-4E76-AD3B-DB26EA9403E2}" dt="2023-11-08T16:08:14.047" v="2661"/>
          <ac:spMkLst>
            <pc:docMk/>
            <pc:sldMk cId="1403943487" sldId="361"/>
            <ac:spMk id="8" creationId="{6709675F-432C-025F-48E7-B6CFECCC6C61}"/>
          </ac:spMkLst>
        </pc:spChg>
        <pc:spChg chg="add mod">
          <ac:chgData name="January J. Vaughn" userId="b807faa6-3184-48b9-b410-de257c4a9f37" providerId="ADAL" clId="{F753440B-77AE-4E76-AD3B-DB26EA9403E2}" dt="2023-11-08T16:09:22.616" v="2666" actId="1076"/>
          <ac:spMkLst>
            <pc:docMk/>
            <pc:sldMk cId="1403943487" sldId="361"/>
            <ac:spMk id="9" creationId="{075E8B84-5907-8A00-6F86-AEF3EA0086AB}"/>
          </ac:spMkLst>
        </pc:spChg>
        <pc:spChg chg="add mod">
          <ac:chgData name="January J. Vaughn" userId="b807faa6-3184-48b9-b410-de257c4a9f37" providerId="ADAL" clId="{F753440B-77AE-4E76-AD3B-DB26EA9403E2}" dt="2023-11-08T16:06:43.465" v="2614" actId="1076"/>
          <ac:spMkLst>
            <pc:docMk/>
            <pc:sldMk cId="1403943487" sldId="361"/>
            <ac:spMk id="11" creationId="{AAB79E39-88AD-45B9-0C58-A581350ED7A7}"/>
          </ac:spMkLst>
        </pc:spChg>
        <pc:spChg chg="add mod">
          <ac:chgData name="January J. Vaughn" userId="b807faa6-3184-48b9-b410-de257c4a9f37" providerId="ADAL" clId="{F753440B-77AE-4E76-AD3B-DB26EA9403E2}" dt="2023-11-08T16:13:56.028" v="2800" actId="21"/>
          <ac:spMkLst>
            <pc:docMk/>
            <pc:sldMk cId="1403943487" sldId="361"/>
            <ac:spMk id="13" creationId="{681D8766-2C90-64EA-EB69-6692BEE15155}"/>
          </ac:spMkLst>
        </pc:spChg>
        <pc:picChg chg="mod">
          <ac:chgData name="January J. Vaughn" userId="b807faa6-3184-48b9-b410-de257c4a9f37" providerId="ADAL" clId="{F753440B-77AE-4E76-AD3B-DB26EA9403E2}" dt="2023-11-08T16:06:13.325" v="2608" actId="1076"/>
          <ac:picMkLst>
            <pc:docMk/>
            <pc:sldMk cId="1403943487" sldId="361"/>
            <ac:picMk id="3" creationId="{00000000-0000-0000-0000-000000000000}"/>
          </ac:picMkLst>
        </pc:picChg>
        <pc:picChg chg="add del mod">
          <ac:chgData name="January J. Vaughn" userId="b807faa6-3184-48b9-b410-de257c4a9f37" providerId="ADAL" clId="{F753440B-77AE-4E76-AD3B-DB26EA9403E2}" dt="2023-11-08T16:04:48.738" v="2595" actId="478"/>
          <ac:picMkLst>
            <pc:docMk/>
            <pc:sldMk cId="1403943487" sldId="361"/>
            <ac:picMk id="6" creationId="{F5094D96-C052-8213-1E39-BF9571794D3A}"/>
          </ac:picMkLst>
        </pc:picChg>
        <pc:picChg chg="add mod">
          <ac:chgData name="January J. Vaughn" userId="b807faa6-3184-48b9-b410-de257c4a9f37" providerId="ADAL" clId="{F753440B-77AE-4E76-AD3B-DB26EA9403E2}" dt="2023-11-08T16:12:36.289" v="2795" actId="1076"/>
          <ac:picMkLst>
            <pc:docMk/>
            <pc:sldMk cId="1403943487" sldId="361"/>
            <ac:picMk id="7" creationId="{C9F91D26-6BD5-F45F-D30D-0C56F63D0936}"/>
          </ac:picMkLst>
        </pc:picChg>
        <pc:picChg chg="add mod">
          <ac:chgData name="January J. Vaughn" userId="b807faa6-3184-48b9-b410-de257c4a9f37" providerId="ADAL" clId="{F753440B-77AE-4E76-AD3B-DB26EA9403E2}" dt="2023-11-08T16:12:33.607" v="2794" actId="1076"/>
          <ac:picMkLst>
            <pc:docMk/>
            <pc:sldMk cId="1403943487" sldId="361"/>
            <ac:picMk id="15" creationId="{DE1B815C-87C3-5B15-3D14-F8A87B6C19B7}"/>
          </ac:picMkLst>
        </pc:picChg>
      </pc:sldChg>
      <pc:sldChg chg="addSp delSp modSp add del mod ord">
        <pc:chgData name="January J. Vaughn" userId="b807faa6-3184-48b9-b410-de257c4a9f37" providerId="ADAL" clId="{F753440B-77AE-4E76-AD3B-DB26EA9403E2}" dt="2023-11-08T18:33:04.024" v="4664" actId="2696"/>
        <pc:sldMkLst>
          <pc:docMk/>
          <pc:sldMk cId="3322532374" sldId="362"/>
        </pc:sldMkLst>
        <pc:spChg chg="mod">
          <ac:chgData name="January J. Vaughn" userId="b807faa6-3184-48b9-b410-de257c4a9f37" providerId="ADAL" clId="{F753440B-77AE-4E76-AD3B-DB26EA9403E2}" dt="2023-11-08T16:00:59.536" v="2582" actId="207"/>
          <ac:spMkLst>
            <pc:docMk/>
            <pc:sldMk cId="3322532374" sldId="362"/>
            <ac:spMk id="5" creationId="{677DDC06-1BEE-394E-BE77-D0233A8097B4}"/>
          </ac:spMkLst>
        </pc:spChg>
        <pc:spChg chg="add mod">
          <ac:chgData name="January J. Vaughn" userId="b807faa6-3184-48b9-b410-de257c4a9f37" providerId="ADAL" clId="{F753440B-77AE-4E76-AD3B-DB26EA9403E2}" dt="2023-10-27T19:38:26.652" v="1888" actId="6549"/>
          <ac:spMkLst>
            <pc:docMk/>
            <pc:sldMk cId="3322532374" sldId="362"/>
            <ac:spMk id="6" creationId="{EFCD485A-2B72-F6FE-0C7B-103F11B125AB}"/>
          </ac:spMkLst>
        </pc:spChg>
        <pc:spChg chg="add del mod">
          <ac:chgData name="January J. Vaughn" userId="b807faa6-3184-48b9-b410-de257c4a9f37" providerId="ADAL" clId="{F753440B-77AE-4E76-AD3B-DB26EA9403E2}" dt="2023-11-08T14:36:42.435" v="2332" actId="478"/>
          <ac:spMkLst>
            <pc:docMk/>
            <pc:sldMk cId="3322532374" sldId="362"/>
            <ac:spMk id="11" creationId="{92311AE9-727B-5FAA-33D4-0A88C74C6467}"/>
          </ac:spMkLst>
        </pc:spChg>
        <pc:spChg chg="add mod">
          <ac:chgData name="January J. Vaughn" userId="b807faa6-3184-48b9-b410-de257c4a9f37" providerId="ADAL" clId="{F753440B-77AE-4E76-AD3B-DB26EA9403E2}" dt="2023-10-27T16:32:26.028" v="1846" actId="1076"/>
          <ac:spMkLst>
            <pc:docMk/>
            <pc:sldMk cId="3322532374" sldId="362"/>
            <ac:spMk id="12" creationId="{030FB75B-01A8-F360-7CD3-A4B64E0CEE99}"/>
          </ac:spMkLst>
        </pc:spChg>
        <pc:spChg chg="add mod">
          <ac:chgData name="January J. Vaughn" userId="b807faa6-3184-48b9-b410-de257c4a9f37" providerId="ADAL" clId="{F753440B-77AE-4E76-AD3B-DB26EA9403E2}" dt="2023-10-27T16:32:36.914" v="1849" actId="14100"/>
          <ac:spMkLst>
            <pc:docMk/>
            <pc:sldMk cId="3322532374" sldId="362"/>
            <ac:spMk id="13" creationId="{BEB19CFE-035A-2390-DB50-EAA2142BBEED}"/>
          </ac:spMkLst>
        </pc:spChg>
        <pc:spChg chg="add mod">
          <ac:chgData name="January J. Vaughn" userId="b807faa6-3184-48b9-b410-de257c4a9f37" providerId="ADAL" clId="{F753440B-77AE-4E76-AD3B-DB26EA9403E2}" dt="2023-10-27T16:33:04.184" v="1855" actId="1076"/>
          <ac:spMkLst>
            <pc:docMk/>
            <pc:sldMk cId="3322532374" sldId="362"/>
            <ac:spMk id="14" creationId="{4F08105D-243F-8FE1-DB15-AF2D7DDE6A15}"/>
          </ac:spMkLst>
        </pc:spChg>
        <pc:spChg chg="add mod">
          <ac:chgData name="January J. Vaughn" userId="b807faa6-3184-48b9-b410-de257c4a9f37" providerId="ADAL" clId="{F753440B-77AE-4E76-AD3B-DB26EA9403E2}" dt="2023-10-27T16:33:19.235" v="1858" actId="14100"/>
          <ac:spMkLst>
            <pc:docMk/>
            <pc:sldMk cId="3322532374" sldId="362"/>
            <ac:spMk id="15" creationId="{38047EA5-EBA2-2791-EDC6-3D9EB56CA08A}"/>
          </ac:spMkLst>
        </pc:spChg>
        <pc:picChg chg="add mod">
          <ac:chgData name="January J. Vaughn" userId="b807faa6-3184-48b9-b410-de257c4a9f37" providerId="ADAL" clId="{F753440B-77AE-4E76-AD3B-DB26EA9403E2}" dt="2023-10-27T16:26:11.925" v="1756" actId="1076"/>
          <ac:picMkLst>
            <pc:docMk/>
            <pc:sldMk cId="3322532374" sldId="362"/>
            <ac:picMk id="8" creationId="{15DF5966-5B74-A6CE-FFD7-D3219C824B0A}"/>
          </ac:picMkLst>
        </pc:picChg>
        <pc:picChg chg="add mod">
          <ac:chgData name="January J. Vaughn" userId="b807faa6-3184-48b9-b410-de257c4a9f37" providerId="ADAL" clId="{F753440B-77AE-4E76-AD3B-DB26EA9403E2}" dt="2023-11-08T14:37:04.065" v="2336" actId="14100"/>
          <ac:picMkLst>
            <pc:docMk/>
            <pc:sldMk cId="3322532374" sldId="362"/>
            <ac:picMk id="10" creationId="{0A2894D1-457D-0E7B-79BE-1FF47D0D4A33}"/>
          </ac:picMkLst>
        </pc:picChg>
      </pc:sldChg>
      <pc:sldChg chg="addSp delSp modSp add mod ord">
        <pc:chgData name="January J. Vaughn" userId="b807faa6-3184-48b9-b410-de257c4a9f37" providerId="ADAL" clId="{F753440B-77AE-4E76-AD3B-DB26EA9403E2}" dt="2023-11-08T16:17:59.294" v="2903" actId="20577"/>
        <pc:sldMkLst>
          <pc:docMk/>
          <pc:sldMk cId="4093979847" sldId="363"/>
        </pc:sldMkLst>
        <pc:spChg chg="mod">
          <ac:chgData name="January J. Vaughn" userId="b807faa6-3184-48b9-b410-de257c4a9f37" providerId="ADAL" clId="{F753440B-77AE-4E76-AD3B-DB26EA9403E2}" dt="2023-11-08T15:43:41.922" v="2374" actId="20577"/>
          <ac:spMkLst>
            <pc:docMk/>
            <pc:sldMk cId="4093979847" sldId="363"/>
            <ac:spMk id="5" creationId="{677DDC06-1BEE-394E-BE77-D0233A8097B4}"/>
          </ac:spMkLst>
        </pc:spChg>
        <pc:spChg chg="add mod">
          <ac:chgData name="January J. Vaughn" userId="b807faa6-3184-48b9-b410-de257c4a9f37" providerId="ADAL" clId="{F753440B-77AE-4E76-AD3B-DB26EA9403E2}" dt="2023-11-08T16:17:59.294" v="2903" actId="20577"/>
          <ac:spMkLst>
            <pc:docMk/>
            <pc:sldMk cId="4093979847" sldId="363"/>
            <ac:spMk id="9" creationId="{F5E7F83A-036A-6A66-41EB-AF7EC78EFF98}"/>
          </ac:spMkLst>
        </pc:spChg>
        <pc:spChg chg="add mod">
          <ac:chgData name="January J. Vaughn" userId="b807faa6-3184-48b9-b410-de257c4a9f37" providerId="ADAL" clId="{F753440B-77AE-4E76-AD3B-DB26EA9403E2}" dt="2023-11-08T16:16:54.151" v="2895" actId="1076"/>
          <ac:spMkLst>
            <pc:docMk/>
            <pc:sldMk cId="4093979847" sldId="363"/>
            <ac:spMk id="11" creationId="{F8595F94-6894-BF98-978A-EA231265D28F}"/>
          </ac:spMkLst>
        </pc:spChg>
        <pc:picChg chg="add mod">
          <ac:chgData name="January J. Vaughn" userId="b807faa6-3184-48b9-b410-de257c4a9f37" providerId="ADAL" clId="{F753440B-77AE-4E76-AD3B-DB26EA9403E2}" dt="2023-11-08T16:15:12.776" v="2812" actId="14100"/>
          <ac:picMkLst>
            <pc:docMk/>
            <pc:sldMk cId="4093979847" sldId="363"/>
            <ac:picMk id="4" creationId="{EBB4D03D-076E-A031-2240-5F9B2987C0F2}"/>
          </ac:picMkLst>
        </pc:picChg>
        <pc:picChg chg="add del">
          <ac:chgData name="January J. Vaughn" userId="b807faa6-3184-48b9-b410-de257c4a9f37" providerId="ADAL" clId="{F753440B-77AE-4E76-AD3B-DB26EA9403E2}" dt="2023-11-08T16:13:47.484" v="2799" actId="478"/>
          <ac:picMkLst>
            <pc:docMk/>
            <pc:sldMk cId="4093979847" sldId="363"/>
            <ac:picMk id="7" creationId="{C6A4BB38-D29E-560C-43F6-56ACF1BA096F}"/>
          </ac:picMkLst>
        </pc:picChg>
        <pc:picChg chg="add mod">
          <ac:chgData name="January J. Vaughn" userId="b807faa6-3184-48b9-b410-de257c4a9f37" providerId="ADAL" clId="{F753440B-77AE-4E76-AD3B-DB26EA9403E2}" dt="2023-11-08T16:17:37.814" v="2898" actId="1076"/>
          <ac:picMkLst>
            <pc:docMk/>
            <pc:sldMk cId="4093979847" sldId="363"/>
            <ac:picMk id="10" creationId="{F45098FF-AAC7-2C2B-FBE0-AC345206FA7C}"/>
          </ac:picMkLst>
        </pc:picChg>
        <pc:picChg chg="add mod">
          <ac:chgData name="January J. Vaughn" userId="b807faa6-3184-48b9-b410-de257c4a9f37" providerId="ADAL" clId="{F753440B-77AE-4E76-AD3B-DB26EA9403E2}" dt="2023-11-08T16:17:43.210" v="2899" actId="1076"/>
          <ac:picMkLst>
            <pc:docMk/>
            <pc:sldMk cId="4093979847" sldId="363"/>
            <ac:picMk id="13" creationId="{F8044EDE-20E4-BC4F-1201-C12E87E05F6B}"/>
          </ac:picMkLst>
        </pc:picChg>
      </pc:sldChg>
      <pc:sldChg chg="addSp delSp modSp add mod">
        <pc:chgData name="January J. Vaughn" userId="b807faa6-3184-48b9-b410-de257c4a9f37" providerId="ADAL" clId="{F753440B-77AE-4E76-AD3B-DB26EA9403E2}" dt="2023-11-08T16:35:41.187" v="3026" actId="113"/>
        <pc:sldMkLst>
          <pc:docMk/>
          <pc:sldMk cId="1420375542" sldId="364"/>
        </pc:sldMkLst>
        <pc:spChg chg="mod">
          <ac:chgData name="January J. Vaughn" userId="b807faa6-3184-48b9-b410-de257c4a9f37" providerId="ADAL" clId="{F753440B-77AE-4E76-AD3B-DB26EA9403E2}" dt="2023-10-27T19:46:13.527" v="2125" actId="1076"/>
          <ac:spMkLst>
            <pc:docMk/>
            <pc:sldMk cId="1420375542" sldId="364"/>
            <ac:spMk id="5" creationId="{677DDC06-1BEE-394E-BE77-D0233A8097B4}"/>
          </ac:spMkLst>
        </pc:spChg>
        <pc:spChg chg="add mod">
          <ac:chgData name="January J. Vaughn" userId="b807faa6-3184-48b9-b410-de257c4a9f37" providerId="ADAL" clId="{F753440B-77AE-4E76-AD3B-DB26EA9403E2}" dt="2023-11-08T16:35:41.187" v="3026" actId="113"/>
          <ac:spMkLst>
            <pc:docMk/>
            <pc:sldMk cId="1420375542" sldId="364"/>
            <ac:spMk id="6" creationId="{30C5CDFF-8528-D8EF-0020-E15DDAEFBA4C}"/>
          </ac:spMkLst>
        </pc:spChg>
        <pc:spChg chg="add mod">
          <ac:chgData name="January J. Vaughn" userId="b807faa6-3184-48b9-b410-de257c4a9f37" providerId="ADAL" clId="{F753440B-77AE-4E76-AD3B-DB26EA9403E2}" dt="2023-11-08T15:55:21.588" v="2553" actId="1076"/>
          <ac:spMkLst>
            <pc:docMk/>
            <pc:sldMk cId="1420375542" sldId="364"/>
            <ac:spMk id="10" creationId="{EA0B9E8B-8A28-62EC-7C8A-52311DE68B7C}"/>
          </ac:spMkLst>
        </pc:spChg>
        <pc:spChg chg="add mod">
          <ac:chgData name="January J. Vaughn" userId="b807faa6-3184-48b9-b410-de257c4a9f37" providerId="ADAL" clId="{F753440B-77AE-4E76-AD3B-DB26EA9403E2}" dt="2023-11-08T15:55:42.133" v="2555" actId="1076"/>
          <ac:spMkLst>
            <pc:docMk/>
            <pc:sldMk cId="1420375542" sldId="364"/>
            <ac:spMk id="11" creationId="{5E2740FB-2757-C75B-17EA-8DD7921F650F}"/>
          </ac:spMkLst>
        </pc:spChg>
        <pc:spChg chg="add mod">
          <ac:chgData name="January J. Vaughn" userId="b807faa6-3184-48b9-b410-de257c4a9f37" providerId="ADAL" clId="{F753440B-77AE-4E76-AD3B-DB26EA9403E2}" dt="2023-11-08T15:55:48.387" v="2556" actId="1076"/>
          <ac:spMkLst>
            <pc:docMk/>
            <pc:sldMk cId="1420375542" sldId="364"/>
            <ac:spMk id="12" creationId="{865C84B4-F270-1A53-FCE3-36DAF9CFC008}"/>
          </ac:spMkLst>
        </pc:spChg>
        <pc:spChg chg="add mod">
          <ac:chgData name="January J. Vaughn" userId="b807faa6-3184-48b9-b410-de257c4a9f37" providerId="ADAL" clId="{F753440B-77AE-4E76-AD3B-DB26EA9403E2}" dt="2023-11-08T15:52:22.310" v="2521" actId="1076"/>
          <ac:spMkLst>
            <pc:docMk/>
            <pc:sldMk cId="1420375542" sldId="364"/>
            <ac:spMk id="17" creationId="{03C9EFDE-A4ED-396D-4EA1-39139405AA0F}"/>
          </ac:spMkLst>
        </pc:spChg>
        <pc:spChg chg="add mod">
          <ac:chgData name="January J. Vaughn" userId="b807faa6-3184-48b9-b410-de257c4a9f37" providerId="ADAL" clId="{F753440B-77AE-4E76-AD3B-DB26EA9403E2}" dt="2023-11-08T15:53:10.647" v="2530" actId="1076"/>
          <ac:spMkLst>
            <pc:docMk/>
            <pc:sldMk cId="1420375542" sldId="364"/>
            <ac:spMk id="18" creationId="{3E9586A6-E7DC-D99B-09DB-256AA035ECAD}"/>
          </ac:spMkLst>
        </pc:spChg>
        <pc:spChg chg="add mod">
          <ac:chgData name="January J. Vaughn" userId="b807faa6-3184-48b9-b410-de257c4a9f37" providerId="ADAL" clId="{F753440B-77AE-4E76-AD3B-DB26EA9403E2}" dt="2023-11-08T15:54:52.965" v="2551" actId="1076"/>
          <ac:spMkLst>
            <pc:docMk/>
            <pc:sldMk cId="1420375542" sldId="364"/>
            <ac:spMk id="19" creationId="{8B515378-B07B-77D6-B739-9C74236C1B62}"/>
          </ac:spMkLst>
        </pc:spChg>
        <pc:picChg chg="mod">
          <ac:chgData name="January J. Vaughn" userId="b807faa6-3184-48b9-b410-de257c4a9f37" providerId="ADAL" clId="{F753440B-77AE-4E76-AD3B-DB26EA9403E2}" dt="2023-11-08T16:34:18.099" v="3015" actId="1076"/>
          <ac:picMkLst>
            <pc:docMk/>
            <pc:sldMk cId="1420375542" sldId="364"/>
            <ac:picMk id="3" creationId="{00000000-0000-0000-0000-000000000000}"/>
          </ac:picMkLst>
        </pc:picChg>
        <pc:picChg chg="add del mod">
          <ac:chgData name="January J. Vaughn" userId="b807faa6-3184-48b9-b410-de257c4a9f37" providerId="ADAL" clId="{F753440B-77AE-4E76-AD3B-DB26EA9403E2}" dt="2023-11-08T15:45:59.544" v="2387" actId="478"/>
          <ac:picMkLst>
            <pc:docMk/>
            <pc:sldMk cId="1420375542" sldId="364"/>
            <ac:picMk id="7" creationId="{3893BF77-59FB-2409-697C-A0F480150C27}"/>
          </ac:picMkLst>
        </pc:picChg>
        <pc:picChg chg="add mod">
          <ac:chgData name="January J. Vaughn" userId="b807faa6-3184-48b9-b410-de257c4a9f37" providerId="ADAL" clId="{F753440B-77AE-4E76-AD3B-DB26EA9403E2}" dt="2023-11-08T15:55:31.644" v="2554" actId="1076"/>
          <ac:picMkLst>
            <pc:docMk/>
            <pc:sldMk cId="1420375542" sldId="364"/>
            <ac:picMk id="9" creationId="{E19CDF63-ABA0-7E49-687D-2CEE00655B36}"/>
          </ac:picMkLst>
        </pc:picChg>
        <pc:picChg chg="add mod">
          <ac:chgData name="January J. Vaughn" userId="b807faa6-3184-48b9-b410-de257c4a9f37" providerId="ADAL" clId="{F753440B-77AE-4E76-AD3B-DB26EA9403E2}" dt="2023-11-08T15:53:03.158" v="2529" actId="1076"/>
          <ac:picMkLst>
            <pc:docMk/>
            <pc:sldMk cId="1420375542" sldId="364"/>
            <ac:picMk id="14" creationId="{6FB085A3-F371-F568-CE79-555ED559CC37}"/>
          </ac:picMkLst>
        </pc:picChg>
        <pc:picChg chg="add del">
          <ac:chgData name="January J. Vaughn" userId="b807faa6-3184-48b9-b410-de257c4a9f37" providerId="ADAL" clId="{F753440B-77AE-4E76-AD3B-DB26EA9403E2}" dt="2023-11-08T15:52:06.142" v="2519" actId="22"/>
          <ac:picMkLst>
            <pc:docMk/>
            <pc:sldMk cId="1420375542" sldId="364"/>
            <ac:picMk id="16" creationId="{D16F2229-F39B-9680-2133-817C9C736833}"/>
          </ac:picMkLst>
        </pc:picChg>
        <pc:picChg chg="add del mod">
          <ac:chgData name="January J. Vaughn" userId="b807faa6-3184-48b9-b410-de257c4a9f37" providerId="ADAL" clId="{F753440B-77AE-4E76-AD3B-DB26EA9403E2}" dt="2023-11-08T16:34:12.867" v="3013" actId="21"/>
          <ac:picMkLst>
            <pc:docMk/>
            <pc:sldMk cId="1420375542" sldId="364"/>
            <ac:picMk id="21" creationId="{C8A892B6-B9AD-8426-B063-8DCE5654F378}"/>
          </ac:picMkLst>
        </pc:picChg>
      </pc:sldChg>
      <pc:sldChg chg="addSp delSp modSp add mod ord">
        <pc:chgData name="January J. Vaughn" userId="b807faa6-3184-48b9-b410-de257c4a9f37" providerId="ADAL" clId="{F753440B-77AE-4E76-AD3B-DB26EA9403E2}" dt="2023-11-08T18:33:55.318" v="4676"/>
        <pc:sldMkLst>
          <pc:docMk/>
          <pc:sldMk cId="3393555497" sldId="365"/>
        </pc:sldMkLst>
        <pc:spChg chg="mod">
          <ac:chgData name="January J. Vaughn" userId="b807faa6-3184-48b9-b410-de257c4a9f37" providerId="ADAL" clId="{F753440B-77AE-4E76-AD3B-DB26EA9403E2}" dt="2023-10-27T16:34:17.927" v="1878"/>
          <ac:spMkLst>
            <pc:docMk/>
            <pc:sldMk cId="3393555497" sldId="365"/>
            <ac:spMk id="5" creationId="{677DDC06-1BEE-394E-BE77-D0233A8097B4}"/>
          </ac:spMkLst>
        </pc:spChg>
        <pc:spChg chg="add mod">
          <ac:chgData name="January J. Vaughn" userId="b807faa6-3184-48b9-b410-de257c4a9f37" providerId="ADAL" clId="{F753440B-77AE-4E76-AD3B-DB26EA9403E2}" dt="2023-11-08T18:33:50.599" v="4673" actId="1076"/>
          <ac:spMkLst>
            <pc:docMk/>
            <pc:sldMk cId="3393555497" sldId="365"/>
            <ac:spMk id="6" creationId="{9B0F3F04-790D-76BB-4A25-928FB0F4DC1A}"/>
          </ac:spMkLst>
        </pc:spChg>
        <pc:spChg chg="add del mod">
          <ac:chgData name="January J. Vaughn" userId="b807faa6-3184-48b9-b410-de257c4a9f37" providerId="ADAL" clId="{F753440B-77AE-4E76-AD3B-DB26EA9403E2}" dt="2023-11-08T18:33:55.318" v="4676"/>
          <ac:spMkLst>
            <pc:docMk/>
            <pc:sldMk cId="3393555497" sldId="365"/>
            <ac:spMk id="8" creationId="{B93AEFCB-E2BF-4741-CFE2-B6CA8DCEC1D4}"/>
          </ac:spMkLst>
        </pc:spChg>
        <pc:spChg chg="add del mod">
          <ac:chgData name="January J. Vaughn" userId="b807faa6-3184-48b9-b410-de257c4a9f37" providerId="ADAL" clId="{F753440B-77AE-4E76-AD3B-DB26EA9403E2}" dt="2023-11-08T15:44:11.300" v="2380" actId="478"/>
          <ac:spMkLst>
            <pc:docMk/>
            <pc:sldMk cId="3393555497" sldId="365"/>
            <ac:spMk id="12" creationId="{C1F4D92C-1336-643C-1CA0-CD4E20C873EF}"/>
          </ac:spMkLst>
        </pc:spChg>
        <pc:picChg chg="add del mod">
          <ac:chgData name="January J. Vaughn" userId="b807faa6-3184-48b9-b410-de257c4a9f37" providerId="ADAL" clId="{F753440B-77AE-4E76-AD3B-DB26EA9403E2}" dt="2023-11-08T18:33:07.975" v="4665" actId="478"/>
          <ac:picMkLst>
            <pc:docMk/>
            <pc:sldMk cId="3393555497" sldId="365"/>
            <ac:picMk id="9" creationId="{6A1BDFA7-BE3D-CC74-3F1A-AD3870CF59A0}"/>
          </ac:picMkLst>
        </pc:picChg>
        <pc:picChg chg="add mod">
          <ac:chgData name="January J. Vaughn" userId="b807faa6-3184-48b9-b410-de257c4a9f37" providerId="ADAL" clId="{F753440B-77AE-4E76-AD3B-DB26EA9403E2}" dt="2023-11-08T18:33:52.390" v="4674" actId="1076"/>
          <ac:picMkLst>
            <pc:docMk/>
            <pc:sldMk cId="3393555497" sldId="365"/>
            <ac:picMk id="10" creationId="{C8A5D77D-38BC-9C4A-727E-286F06344BE2}"/>
          </ac:picMkLst>
        </pc:picChg>
      </pc:sldChg>
      <pc:sldChg chg="addSp delSp modSp add mod">
        <pc:chgData name="January J. Vaughn" userId="b807faa6-3184-48b9-b410-de257c4a9f37" providerId="ADAL" clId="{F753440B-77AE-4E76-AD3B-DB26EA9403E2}" dt="2023-11-08T16:43:12.617" v="3032" actId="1076"/>
        <pc:sldMkLst>
          <pc:docMk/>
          <pc:sldMk cId="776204074" sldId="366"/>
        </pc:sldMkLst>
        <pc:spChg chg="mod">
          <ac:chgData name="January J. Vaughn" userId="b807faa6-3184-48b9-b410-de257c4a9f37" providerId="ADAL" clId="{F753440B-77AE-4E76-AD3B-DB26EA9403E2}" dt="2023-11-08T16:27:26.156" v="2940"/>
          <ac:spMkLst>
            <pc:docMk/>
            <pc:sldMk cId="776204074" sldId="366"/>
            <ac:spMk id="5" creationId="{677DDC06-1BEE-394E-BE77-D0233A8097B4}"/>
          </ac:spMkLst>
        </pc:spChg>
        <pc:spChg chg="del mod">
          <ac:chgData name="January J. Vaughn" userId="b807faa6-3184-48b9-b410-de257c4a9f37" providerId="ADAL" clId="{F753440B-77AE-4E76-AD3B-DB26EA9403E2}" dt="2023-11-08T16:18:12.334" v="2905" actId="478"/>
          <ac:spMkLst>
            <pc:docMk/>
            <pc:sldMk cId="776204074" sldId="366"/>
            <ac:spMk id="8" creationId="{6709675F-432C-025F-48E7-B6CFECCC6C61}"/>
          </ac:spMkLst>
        </pc:spChg>
        <pc:spChg chg="add mod">
          <ac:chgData name="January J. Vaughn" userId="b807faa6-3184-48b9-b410-de257c4a9f37" providerId="ADAL" clId="{F753440B-77AE-4E76-AD3B-DB26EA9403E2}" dt="2023-11-08T16:30:32.972" v="2975" actId="1076"/>
          <ac:spMkLst>
            <pc:docMk/>
            <pc:sldMk cId="776204074" sldId="366"/>
            <ac:spMk id="10" creationId="{FD4B29B6-1C1A-E675-1A9E-D576F3C9A230}"/>
          </ac:spMkLst>
        </pc:spChg>
        <pc:spChg chg="add mod">
          <ac:chgData name="January J. Vaughn" userId="b807faa6-3184-48b9-b410-de257c4a9f37" providerId="ADAL" clId="{F753440B-77AE-4E76-AD3B-DB26EA9403E2}" dt="2023-11-08T16:42:58.549" v="3029" actId="1076"/>
          <ac:spMkLst>
            <pc:docMk/>
            <pc:sldMk cId="776204074" sldId="366"/>
            <ac:spMk id="11" creationId="{98DFD8C0-B57B-2E4B-68AC-6EC8CF9306F9}"/>
          </ac:spMkLst>
        </pc:spChg>
        <pc:spChg chg="add mod">
          <ac:chgData name="January J. Vaughn" userId="b807faa6-3184-48b9-b410-de257c4a9f37" providerId="ADAL" clId="{F753440B-77AE-4E76-AD3B-DB26EA9403E2}" dt="2023-11-08T16:43:05.279" v="3030" actId="1076"/>
          <ac:spMkLst>
            <pc:docMk/>
            <pc:sldMk cId="776204074" sldId="366"/>
            <ac:spMk id="12" creationId="{E0E7A419-E113-76A8-C549-FD6FB3CC83E2}"/>
          </ac:spMkLst>
        </pc:spChg>
        <pc:spChg chg="add mod">
          <ac:chgData name="January J. Vaughn" userId="b807faa6-3184-48b9-b410-de257c4a9f37" providerId="ADAL" clId="{F753440B-77AE-4E76-AD3B-DB26EA9403E2}" dt="2023-11-08T16:43:12.617" v="3032" actId="1076"/>
          <ac:spMkLst>
            <pc:docMk/>
            <pc:sldMk cId="776204074" sldId="366"/>
            <ac:spMk id="13" creationId="{F46A14F3-1633-8C33-007A-6727415515AD}"/>
          </ac:spMkLst>
        </pc:spChg>
        <pc:spChg chg="add mod">
          <ac:chgData name="January J. Vaughn" userId="b807faa6-3184-48b9-b410-de257c4a9f37" providerId="ADAL" clId="{F753440B-77AE-4E76-AD3B-DB26EA9403E2}" dt="2023-11-08T16:43:09.034" v="3031" actId="1076"/>
          <ac:spMkLst>
            <pc:docMk/>
            <pc:sldMk cId="776204074" sldId="366"/>
            <ac:spMk id="14" creationId="{BF09457F-4903-E336-E00B-C3A7D52E381D}"/>
          </ac:spMkLst>
        </pc:spChg>
        <pc:picChg chg="mod">
          <ac:chgData name="January J. Vaughn" userId="b807faa6-3184-48b9-b410-de257c4a9f37" providerId="ADAL" clId="{F753440B-77AE-4E76-AD3B-DB26EA9403E2}" dt="2023-11-08T16:30:27.712" v="2974" actId="1076"/>
          <ac:picMkLst>
            <pc:docMk/>
            <pc:sldMk cId="776204074" sldId="366"/>
            <ac:picMk id="3" creationId="{00000000-0000-0000-0000-000000000000}"/>
          </ac:picMkLst>
        </pc:picChg>
        <pc:picChg chg="del">
          <ac:chgData name="January J. Vaughn" userId="b807faa6-3184-48b9-b410-de257c4a9f37" providerId="ADAL" clId="{F753440B-77AE-4E76-AD3B-DB26EA9403E2}" dt="2023-11-08T16:15:28.430" v="2813" actId="21"/>
          <ac:picMkLst>
            <pc:docMk/>
            <pc:sldMk cId="776204074" sldId="366"/>
            <ac:picMk id="6" creationId="{F5094D96-C052-8213-1E39-BF9571794D3A}"/>
          </ac:picMkLst>
        </pc:picChg>
        <pc:picChg chg="add mod">
          <ac:chgData name="January J. Vaughn" userId="b807faa6-3184-48b9-b410-de257c4a9f37" providerId="ADAL" clId="{F753440B-77AE-4E76-AD3B-DB26EA9403E2}" dt="2023-11-08T16:42:53.370" v="3028" actId="1076"/>
          <ac:picMkLst>
            <pc:docMk/>
            <pc:sldMk cId="776204074" sldId="366"/>
            <ac:picMk id="7" creationId="{8225E64B-DC52-879A-BB12-AE729A6C7439}"/>
          </ac:picMkLst>
        </pc:picChg>
      </pc:sldChg>
      <pc:sldChg chg="addSp delSp modSp add mod ord">
        <pc:chgData name="January J. Vaughn" userId="b807faa6-3184-48b9-b410-de257c4a9f37" providerId="ADAL" clId="{F753440B-77AE-4E76-AD3B-DB26EA9403E2}" dt="2023-11-08T16:55:42.429" v="3225" actId="14100"/>
        <pc:sldMkLst>
          <pc:docMk/>
          <pc:sldMk cId="2764254436" sldId="367"/>
        </pc:sldMkLst>
        <pc:spChg chg="mod">
          <ac:chgData name="January J. Vaughn" userId="b807faa6-3184-48b9-b410-de257c4a9f37" providerId="ADAL" clId="{F753440B-77AE-4E76-AD3B-DB26EA9403E2}" dt="2023-11-08T16:48:13.123" v="3164" actId="1076"/>
          <ac:spMkLst>
            <pc:docMk/>
            <pc:sldMk cId="2764254436" sldId="367"/>
            <ac:spMk id="5" creationId="{677DDC06-1BEE-394E-BE77-D0233A8097B4}"/>
          </ac:spMkLst>
        </pc:spChg>
        <pc:spChg chg="del mod">
          <ac:chgData name="January J. Vaughn" userId="b807faa6-3184-48b9-b410-de257c4a9f37" providerId="ADAL" clId="{F753440B-77AE-4E76-AD3B-DB26EA9403E2}" dt="2023-11-08T16:32:02.975" v="2990"/>
          <ac:spMkLst>
            <pc:docMk/>
            <pc:sldMk cId="2764254436" sldId="367"/>
            <ac:spMk id="6" creationId="{9B0F3F04-790D-76BB-4A25-928FB0F4DC1A}"/>
          </ac:spMkLst>
        </pc:spChg>
        <pc:spChg chg="add mod">
          <ac:chgData name="January J. Vaughn" userId="b807faa6-3184-48b9-b410-de257c4a9f37" providerId="ADAL" clId="{F753440B-77AE-4E76-AD3B-DB26EA9403E2}" dt="2023-11-08T16:54:44.356" v="3216" actId="1076"/>
          <ac:spMkLst>
            <pc:docMk/>
            <pc:sldMk cId="2764254436" sldId="367"/>
            <ac:spMk id="7" creationId="{0EBB837E-BBF1-CB57-7CD2-2B2E4B22BF34}"/>
          </ac:spMkLst>
        </pc:spChg>
        <pc:spChg chg="del mod">
          <ac:chgData name="January J. Vaughn" userId="b807faa6-3184-48b9-b410-de257c4a9f37" providerId="ADAL" clId="{F753440B-77AE-4E76-AD3B-DB26EA9403E2}" dt="2023-11-08T16:31:57.202" v="2986"/>
          <ac:spMkLst>
            <pc:docMk/>
            <pc:sldMk cId="2764254436" sldId="367"/>
            <ac:spMk id="8" creationId="{B93AEFCB-E2BF-4741-CFE2-B6CA8DCEC1D4}"/>
          </ac:spMkLst>
        </pc:spChg>
        <pc:spChg chg="add mod">
          <ac:chgData name="January J. Vaughn" userId="b807faa6-3184-48b9-b410-de257c4a9f37" providerId="ADAL" clId="{F753440B-77AE-4E76-AD3B-DB26EA9403E2}" dt="2023-11-08T16:55:19.436" v="3222" actId="1076"/>
          <ac:spMkLst>
            <pc:docMk/>
            <pc:sldMk cId="2764254436" sldId="367"/>
            <ac:spMk id="13" creationId="{3B3D73E2-BBDA-7661-1255-7E0C0430D65C}"/>
          </ac:spMkLst>
        </pc:spChg>
        <pc:spChg chg="add mod">
          <ac:chgData name="January J. Vaughn" userId="b807faa6-3184-48b9-b410-de257c4a9f37" providerId="ADAL" clId="{F753440B-77AE-4E76-AD3B-DB26EA9403E2}" dt="2023-11-08T16:55:42.429" v="3225" actId="14100"/>
          <ac:spMkLst>
            <pc:docMk/>
            <pc:sldMk cId="2764254436" sldId="367"/>
            <ac:spMk id="14" creationId="{CEFCBBD0-D7CE-7181-47D1-3B9C96CE3DC7}"/>
          </ac:spMkLst>
        </pc:spChg>
        <pc:picChg chg="del">
          <ac:chgData name="January J. Vaughn" userId="b807faa6-3184-48b9-b410-de257c4a9f37" providerId="ADAL" clId="{F753440B-77AE-4E76-AD3B-DB26EA9403E2}" dt="2023-11-08T16:31:57.202" v="2984" actId="478"/>
          <ac:picMkLst>
            <pc:docMk/>
            <pc:sldMk cId="2764254436" sldId="367"/>
            <ac:picMk id="9" creationId="{6A1BDFA7-BE3D-CC74-3F1A-AD3870CF59A0}"/>
          </ac:picMkLst>
        </pc:picChg>
        <pc:picChg chg="del">
          <ac:chgData name="January J. Vaughn" userId="b807faa6-3184-48b9-b410-de257c4a9f37" providerId="ADAL" clId="{F753440B-77AE-4E76-AD3B-DB26EA9403E2}" dt="2023-11-08T16:31:58.044" v="2987" actId="478"/>
          <ac:picMkLst>
            <pc:docMk/>
            <pc:sldMk cId="2764254436" sldId="367"/>
            <ac:picMk id="10" creationId="{C8A5D77D-38BC-9C4A-727E-286F06344BE2}"/>
          </ac:picMkLst>
        </pc:picChg>
        <pc:picChg chg="add mod">
          <ac:chgData name="January J. Vaughn" userId="b807faa6-3184-48b9-b410-de257c4a9f37" providerId="ADAL" clId="{F753440B-77AE-4E76-AD3B-DB26EA9403E2}" dt="2023-11-08T16:54:32.047" v="3214" actId="1076"/>
          <ac:picMkLst>
            <pc:docMk/>
            <pc:sldMk cId="2764254436" sldId="367"/>
            <ac:picMk id="12" creationId="{F045546B-F85A-E8EB-452F-90E369E8397B}"/>
          </ac:picMkLst>
        </pc:picChg>
      </pc:sldChg>
      <pc:sldChg chg="addSp modSp add mod ord">
        <pc:chgData name="January J. Vaughn" userId="b807faa6-3184-48b9-b410-de257c4a9f37" providerId="ADAL" clId="{F753440B-77AE-4E76-AD3B-DB26EA9403E2}" dt="2023-11-08T16:56:51.495" v="3246" actId="1076"/>
        <pc:sldMkLst>
          <pc:docMk/>
          <pc:sldMk cId="1050751983" sldId="368"/>
        </pc:sldMkLst>
        <pc:spChg chg="mod">
          <ac:chgData name="January J. Vaughn" userId="b807faa6-3184-48b9-b410-de257c4a9f37" providerId="ADAL" clId="{F753440B-77AE-4E76-AD3B-DB26EA9403E2}" dt="2023-11-08T16:56:33.406" v="3243" actId="20577"/>
          <ac:spMkLst>
            <pc:docMk/>
            <pc:sldMk cId="1050751983" sldId="368"/>
            <ac:spMk id="5" creationId="{677DDC06-1BEE-394E-BE77-D0233A8097B4}"/>
          </ac:spMkLst>
        </pc:spChg>
        <pc:picChg chg="add mod">
          <ac:chgData name="January J. Vaughn" userId="b807faa6-3184-48b9-b410-de257c4a9f37" providerId="ADAL" clId="{F753440B-77AE-4E76-AD3B-DB26EA9403E2}" dt="2023-11-08T16:56:51.495" v="3246" actId="1076"/>
          <ac:picMkLst>
            <pc:docMk/>
            <pc:sldMk cId="1050751983" sldId="368"/>
            <ac:picMk id="6" creationId="{96C40D8C-ACA5-DDF5-37E2-D424D60A159F}"/>
          </ac:picMkLst>
        </pc:picChg>
      </pc:sldChg>
      <pc:sldChg chg="addSp modSp add mod ord">
        <pc:chgData name="January J. Vaughn" userId="b807faa6-3184-48b9-b410-de257c4a9f37" providerId="ADAL" clId="{F753440B-77AE-4E76-AD3B-DB26EA9403E2}" dt="2023-11-08T17:51:30.793" v="3923" actId="1076"/>
        <pc:sldMkLst>
          <pc:docMk/>
          <pc:sldMk cId="4187813616" sldId="369"/>
        </pc:sldMkLst>
        <pc:spChg chg="mod">
          <ac:chgData name="January J. Vaughn" userId="b807faa6-3184-48b9-b410-de257c4a9f37" providerId="ADAL" clId="{F753440B-77AE-4E76-AD3B-DB26EA9403E2}" dt="2023-11-08T17:25:31.374" v="3862" actId="1076"/>
          <ac:spMkLst>
            <pc:docMk/>
            <pc:sldMk cId="4187813616" sldId="369"/>
            <ac:spMk id="5" creationId="{677DDC06-1BEE-394E-BE77-D0233A8097B4}"/>
          </ac:spMkLst>
        </pc:spChg>
        <pc:spChg chg="add mod">
          <ac:chgData name="January J. Vaughn" userId="b807faa6-3184-48b9-b410-de257c4a9f37" providerId="ADAL" clId="{F753440B-77AE-4E76-AD3B-DB26EA9403E2}" dt="2023-11-08T17:50:50.722" v="3914" actId="14100"/>
          <ac:spMkLst>
            <pc:docMk/>
            <pc:sldMk cId="4187813616" sldId="369"/>
            <ac:spMk id="6" creationId="{B2B15071-F56C-4300-CA08-9CD88D2B5BB7}"/>
          </ac:spMkLst>
        </pc:spChg>
        <pc:spChg chg="add mod">
          <ac:chgData name="January J. Vaughn" userId="b807faa6-3184-48b9-b410-de257c4a9f37" providerId="ADAL" clId="{F753440B-77AE-4E76-AD3B-DB26EA9403E2}" dt="2023-11-08T17:51:30.793" v="3923" actId="1076"/>
          <ac:spMkLst>
            <pc:docMk/>
            <pc:sldMk cId="4187813616" sldId="369"/>
            <ac:spMk id="9" creationId="{075E8B84-5907-8A00-6F86-AEF3EA0086AB}"/>
          </ac:spMkLst>
        </pc:spChg>
        <pc:picChg chg="add mod">
          <ac:chgData name="January J. Vaughn" userId="b807faa6-3184-48b9-b410-de257c4a9f37" providerId="ADAL" clId="{F753440B-77AE-4E76-AD3B-DB26EA9403E2}" dt="2023-11-08T17:51:05.323" v="3919" actId="1076"/>
          <ac:picMkLst>
            <pc:docMk/>
            <pc:sldMk cId="4187813616" sldId="369"/>
            <ac:picMk id="8" creationId="{084A6610-C9C7-C08F-20AD-3050C0206DE7}"/>
          </ac:picMkLst>
        </pc:picChg>
      </pc:sldChg>
      <pc:sldChg chg="addSp modSp add mod ord">
        <pc:chgData name="January J. Vaughn" userId="b807faa6-3184-48b9-b410-de257c4a9f37" providerId="ADAL" clId="{F753440B-77AE-4E76-AD3B-DB26EA9403E2}" dt="2023-11-08T17:16:54.729" v="3595" actId="122"/>
        <pc:sldMkLst>
          <pc:docMk/>
          <pc:sldMk cId="3262206952" sldId="370"/>
        </pc:sldMkLst>
        <pc:spChg chg="mod">
          <ac:chgData name="January J. Vaughn" userId="b807faa6-3184-48b9-b410-de257c4a9f37" providerId="ADAL" clId="{F753440B-77AE-4E76-AD3B-DB26EA9403E2}" dt="2023-11-08T17:14:04.134" v="3583" actId="20577"/>
          <ac:spMkLst>
            <pc:docMk/>
            <pc:sldMk cId="3262206952" sldId="370"/>
            <ac:spMk id="5" creationId="{677DDC06-1BEE-394E-BE77-D0233A8097B4}"/>
          </ac:spMkLst>
        </pc:spChg>
        <pc:spChg chg="add mod">
          <ac:chgData name="January J. Vaughn" userId="b807faa6-3184-48b9-b410-de257c4a9f37" providerId="ADAL" clId="{F753440B-77AE-4E76-AD3B-DB26EA9403E2}" dt="2023-11-08T17:16:54.729" v="3595" actId="122"/>
          <ac:spMkLst>
            <pc:docMk/>
            <pc:sldMk cId="3262206952" sldId="370"/>
            <ac:spMk id="6" creationId="{5D30F365-C48C-783A-48FC-5959C5342BDA}"/>
          </ac:spMkLst>
        </pc:spChg>
      </pc:sldChg>
      <pc:sldChg chg="addSp modSp add mod ord">
        <pc:chgData name="January J. Vaughn" userId="b807faa6-3184-48b9-b410-de257c4a9f37" providerId="ADAL" clId="{F753440B-77AE-4E76-AD3B-DB26EA9403E2}" dt="2023-11-08T16:47:06.801" v="3119" actId="20577"/>
        <pc:sldMkLst>
          <pc:docMk/>
          <pc:sldMk cId="4260613940" sldId="371"/>
        </pc:sldMkLst>
        <pc:spChg chg="mod">
          <ac:chgData name="January J. Vaughn" userId="b807faa6-3184-48b9-b410-de257c4a9f37" providerId="ADAL" clId="{F753440B-77AE-4E76-AD3B-DB26EA9403E2}" dt="2023-11-08T16:46:58.059" v="3116" actId="1076"/>
          <ac:spMkLst>
            <pc:docMk/>
            <pc:sldMk cId="4260613940" sldId="371"/>
            <ac:spMk id="5" creationId="{677DDC06-1BEE-394E-BE77-D0233A8097B4}"/>
          </ac:spMkLst>
        </pc:spChg>
        <pc:spChg chg="add mod">
          <ac:chgData name="January J. Vaughn" userId="b807faa6-3184-48b9-b410-de257c4a9f37" providerId="ADAL" clId="{F753440B-77AE-4E76-AD3B-DB26EA9403E2}" dt="2023-11-08T16:47:06.801" v="3119" actId="20577"/>
          <ac:spMkLst>
            <pc:docMk/>
            <pc:sldMk cId="4260613940" sldId="371"/>
            <ac:spMk id="6" creationId="{41479507-67F7-1DBD-B2ED-440D03BA8ED1}"/>
          </ac:spMkLst>
        </pc:spChg>
      </pc:sldChg>
      <pc:sldChg chg="addSp modSp add mod ord">
        <pc:chgData name="January J. Vaughn" userId="b807faa6-3184-48b9-b410-de257c4a9f37" providerId="ADAL" clId="{F753440B-77AE-4E76-AD3B-DB26EA9403E2}" dt="2023-11-08T18:34:40.708" v="4680"/>
        <pc:sldMkLst>
          <pc:docMk/>
          <pc:sldMk cId="3573217424" sldId="372"/>
        </pc:sldMkLst>
        <pc:spChg chg="add mod">
          <ac:chgData name="January J. Vaughn" userId="b807faa6-3184-48b9-b410-de257c4a9f37" providerId="ADAL" clId="{F753440B-77AE-4E76-AD3B-DB26EA9403E2}" dt="2023-11-08T18:34:39.134" v="4679" actId="1076"/>
          <ac:spMkLst>
            <pc:docMk/>
            <pc:sldMk cId="3573217424" sldId="372"/>
            <ac:spMk id="6" creationId="{8103B797-BBF6-82ED-3A71-8C77857B15B4}"/>
          </ac:spMkLst>
        </pc:spChg>
        <pc:picChg chg="add mod">
          <ac:chgData name="January J. Vaughn" userId="b807faa6-3184-48b9-b410-de257c4a9f37" providerId="ADAL" clId="{F753440B-77AE-4E76-AD3B-DB26EA9403E2}" dt="2023-11-08T18:34:40.708" v="4680"/>
          <ac:picMkLst>
            <pc:docMk/>
            <pc:sldMk cId="3573217424" sldId="372"/>
            <ac:picMk id="7" creationId="{4545EE22-0067-517A-BE1E-B9FF486CBE34}"/>
          </ac:picMkLst>
        </pc:picChg>
      </pc:sldChg>
      <pc:sldChg chg="addSp modSp add mod">
        <pc:chgData name="January J. Vaughn" userId="b807faa6-3184-48b9-b410-de257c4a9f37" providerId="ADAL" clId="{F753440B-77AE-4E76-AD3B-DB26EA9403E2}" dt="2023-11-08T18:34:23.166" v="4678"/>
        <pc:sldMkLst>
          <pc:docMk/>
          <pc:sldMk cId="409984154" sldId="373"/>
        </pc:sldMkLst>
        <pc:spChg chg="add mod">
          <ac:chgData name="January J. Vaughn" userId="b807faa6-3184-48b9-b410-de257c4a9f37" providerId="ADAL" clId="{F753440B-77AE-4E76-AD3B-DB26EA9403E2}" dt="2023-11-08T18:34:21.415" v="4677" actId="1076"/>
          <ac:spMkLst>
            <pc:docMk/>
            <pc:sldMk cId="409984154" sldId="373"/>
            <ac:spMk id="6" creationId="{653E75CC-F4F9-4AC0-D9B3-8891BA90FBE9}"/>
          </ac:spMkLst>
        </pc:spChg>
        <pc:picChg chg="add mod">
          <ac:chgData name="January J. Vaughn" userId="b807faa6-3184-48b9-b410-de257c4a9f37" providerId="ADAL" clId="{F753440B-77AE-4E76-AD3B-DB26EA9403E2}" dt="2023-11-08T18:34:23.166" v="4678"/>
          <ac:picMkLst>
            <pc:docMk/>
            <pc:sldMk cId="409984154" sldId="373"/>
            <ac:picMk id="7" creationId="{995732C4-430D-B7E5-4173-22FC48DCAD5A}"/>
          </ac:picMkLst>
        </pc:picChg>
      </pc:sldChg>
      <pc:sldChg chg="addSp modSp add mod">
        <pc:chgData name="January J. Vaughn" userId="b807faa6-3184-48b9-b410-de257c4a9f37" providerId="ADAL" clId="{F753440B-77AE-4E76-AD3B-DB26EA9403E2}" dt="2023-11-08T17:55:14.581" v="3989" actId="20577"/>
        <pc:sldMkLst>
          <pc:docMk/>
          <pc:sldMk cId="959342800" sldId="374"/>
        </pc:sldMkLst>
        <pc:spChg chg="mod">
          <ac:chgData name="January J. Vaughn" userId="b807faa6-3184-48b9-b410-de257c4a9f37" providerId="ADAL" clId="{F753440B-77AE-4E76-AD3B-DB26EA9403E2}" dt="2023-11-08T16:58:04.474" v="3273" actId="20577"/>
          <ac:spMkLst>
            <pc:docMk/>
            <pc:sldMk cId="959342800" sldId="374"/>
            <ac:spMk id="5" creationId="{677DDC06-1BEE-394E-BE77-D0233A8097B4}"/>
          </ac:spMkLst>
        </pc:spChg>
        <pc:spChg chg="add mod">
          <ac:chgData name="January J. Vaughn" userId="b807faa6-3184-48b9-b410-de257c4a9f37" providerId="ADAL" clId="{F753440B-77AE-4E76-AD3B-DB26EA9403E2}" dt="2023-11-08T17:55:14.581" v="3989" actId="20577"/>
          <ac:spMkLst>
            <pc:docMk/>
            <pc:sldMk cId="959342800" sldId="374"/>
            <ac:spMk id="6" creationId="{3E122D74-54C9-CF08-1DDF-3298D46E64F5}"/>
          </ac:spMkLst>
        </pc:spChg>
      </pc:sldChg>
      <pc:sldChg chg="addSp modSp add mod">
        <pc:chgData name="January J. Vaughn" userId="b807faa6-3184-48b9-b410-de257c4a9f37" providerId="ADAL" clId="{F753440B-77AE-4E76-AD3B-DB26EA9403E2}" dt="2023-11-08T17:02:59.092" v="3382" actId="403"/>
        <pc:sldMkLst>
          <pc:docMk/>
          <pc:sldMk cId="2216210121" sldId="375"/>
        </pc:sldMkLst>
        <pc:spChg chg="mod">
          <ac:chgData name="January J. Vaughn" userId="b807faa6-3184-48b9-b410-de257c4a9f37" providerId="ADAL" clId="{F753440B-77AE-4E76-AD3B-DB26EA9403E2}" dt="2023-11-08T17:00:38.607" v="3332" actId="20577"/>
          <ac:spMkLst>
            <pc:docMk/>
            <pc:sldMk cId="2216210121" sldId="375"/>
            <ac:spMk id="5" creationId="{677DDC06-1BEE-394E-BE77-D0233A8097B4}"/>
          </ac:spMkLst>
        </pc:spChg>
        <pc:spChg chg="add mod">
          <ac:chgData name="January J. Vaughn" userId="b807faa6-3184-48b9-b410-de257c4a9f37" providerId="ADAL" clId="{F753440B-77AE-4E76-AD3B-DB26EA9403E2}" dt="2023-11-08T17:02:59.092" v="3382" actId="403"/>
          <ac:spMkLst>
            <pc:docMk/>
            <pc:sldMk cId="2216210121" sldId="375"/>
            <ac:spMk id="6" creationId="{2C1C63F5-3040-3BCD-4234-3A6D7FB88147}"/>
          </ac:spMkLst>
        </pc:spChg>
      </pc:sldChg>
      <pc:sldChg chg="addSp modSp add mod">
        <pc:chgData name="January J. Vaughn" userId="b807faa6-3184-48b9-b410-de257c4a9f37" providerId="ADAL" clId="{F753440B-77AE-4E76-AD3B-DB26EA9403E2}" dt="2023-11-08T17:05:27.829" v="3443" actId="1076"/>
        <pc:sldMkLst>
          <pc:docMk/>
          <pc:sldMk cId="392234575" sldId="376"/>
        </pc:sldMkLst>
        <pc:spChg chg="mod">
          <ac:chgData name="January J. Vaughn" userId="b807faa6-3184-48b9-b410-de257c4a9f37" providerId="ADAL" clId="{F753440B-77AE-4E76-AD3B-DB26EA9403E2}" dt="2023-11-08T17:03:39.837" v="3400" actId="20577"/>
          <ac:spMkLst>
            <pc:docMk/>
            <pc:sldMk cId="392234575" sldId="376"/>
            <ac:spMk id="5" creationId="{677DDC06-1BEE-394E-BE77-D0233A8097B4}"/>
          </ac:spMkLst>
        </pc:spChg>
        <pc:spChg chg="add mod">
          <ac:chgData name="January J. Vaughn" userId="b807faa6-3184-48b9-b410-de257c4a9f37" providerId="ADAL" clId="{F753440B-77AE-4E76-AD3B-DB26EA9403E2}" dt="2023-11-08T17:05:27.829" v="3443" actId="1076"/>
          <ac:spMkLst>
            <pc:docMk/>
            <pc:sldMk cId="392234575" sldId="376"/>
            <ac:spMk id="6" creationId="{C33F71D1-F85F-6C9A-9A6F-DBE5C22D5CC8}"/>
          </ac:spMkLst>
        </pc:spChg>
      </pc:sldChg>
      <pc:sldChg chg="addSp modSp add mod">
        <pc:chgData name="January J. Vaughn" userId="b807faa6-3184-48b9-b410-de257c4a9f37" providerId="ADAL" clId="{F753440B-77AE-4E76-AD3B-DB26EA9403E2}" dt="2023-11-08T17:10:04.381" v="3518" actId="1076"/>
        <pc:sldMkLst>
          <pc:docMk/>
          <pc:sldMk cId="62504528" sldId="377"/>
        </pc:sldMkLst>
        <pc:spChg chg="mod">
          <ac:chgData name="January J. Vaughn" userId="b807faa6-3184-48b9-b410-de257c4a9f37" providerId="ADAL" clId="{F753440B-77AE-4E76-AD3B-DB26EA9403E2}" dt="2023-11-08T17:09:54.754" v="3517" actId="20577"/>
          <ac:spMkLst>
            <pc:docMk/>
            <pc:sldMk cId="62504528" sldId="377"/>
            <ac:spMk id="5" creationId="{677DDC06-1BEE-394E-BE77-D0233A8097B4}"/>
          </ac:spMkLst>
        </pc:spChg>
        <pc:spChg chg="add mod">
          <ac:chgData name="January J. Vaughn" userId="b807faa6-3184-48b9-b410-de257c4a9f37" providerId="ADAL" clId="{F753440B-77AE-4E76-AD3B-DB26EA9403E2}" dt="2023-11-08T17:10:04.381" v="3518" actId="1076"/>
          <ac:spMkLst>
            <pc:docMk/>
            <pc:sldMk cId="62504528" sldId="377"/>
            <ac:spMk id="6" creationId="{7FF3F8E1-4B26-5FFA-5667-F09F62B261B0}"/>
          </ac:spMkLst>
        </pc:spChg>
      </pc:sldChg>
      <pc:sldChg chg="addSp modSp add mod ord">
        <pc:chgData name="January J. Vaughn" userId="b807faa6-3184-48b9-b410-de257c4a9f37" providerId="ADAL" clId="{F753440B-77AE-4E76-AD3B-DB26EA9403E2}" dt="2023-11-08T17:22:42.154" v="3722" actId="1076"/>
        <pc:sldMkLst>
          <pc:docMk/>
          <pc:sldMk cId="1650801012" sldId="378"/>
        </pc:sldMkLst>
        <pc:spChg chg="mod">
          <ac:chgData name="January J. Vaughn" userId="b807faa6-3184-48b9-b410-de257c4a9f37" providerId="ADAL" clId="{F753440B-77AE-4E76-AD3B-DB26EA9403E2}" dt="2023-11-08T17:18:43.861" v="3658" actId="255"/>
          <ac:spMkLst>
            <pc:docMk/>
            <pc:sldMk cId="1650801012" sldId="378"/>
            <ac:spMk id="5" creationId="{677DDC06-1BEE-394E-BE77-D0233A8097B4}"/>
          </ac:spMkLst>
        </pc:spChg>
        <pc:spChg chg="add mod">
          <ac:chgData name="January J. Vaughn" userId="b807faa6-3184-48b9-b410-de257c4a9f37" providerId="ADAL" clId="{F753440B-77AE-4E76-AD3B-DB26EA9403E2}" dt="2023-11-08T17:22:03.961" v="3719" actId="113"/>
          <ac:spMkLst>
            <pc:docMk/>
            <pc:sldMk cId="1650801012" sldId="378"/>
            <ac:spMk id="6" creationId="{57BD6B50-7CCB-CE43-0C9C-18F3A22CCEB0}"/>
          </ac:spMkLst>
        </pc:spChg>
        <pc:spChg chg="add mod">
          <ac:chgData name="January J. Vaughn" userId="b807faa6-3184-48b9-b410-de257c4a9f37" providerId="ADAL" clId="{F753440B-77AE-4E76-AD3B-DB26EA9403E2}" dt="2023-11-08T17:22:42.154" v="3722" actId="1076"/>
          <ac:spMkLst>
            <pc:docMk/>
            <pc:sldMk cId="1650801012" sldId="378"/>
            <ac:spMk id="9" creationId="{075E8B84-5907-8A00-6F86-AEF3EA0086AB}"/>
          </ac:spMkLst>
        </pc:spChg>
        <pc:picChg chg="add mod">
          <ac:chgData name="January J. Vaughn" userId="b807faa6-3184-48b9-b410-de257c4a9f37" providerId="ADAL" clId="{F753440B-77AE-4E76-AD3B-DB26EA9403E2}" dt="2023-11-08T17:20:36.541" v="3690" actId="1076"/>
          <ac:picMkLst>
            <pc:docMk/>
            <pc:sldMk cId="1650801012" sldId="378"/>
            <ac:picMk id="8" creationId="{A365E7D0-F07A-8E07-9335-0D5E2E6F2ECD}"/>
          </ac:picMkLst>
        </pc:picChg>
      </pc:sldChg>
      <pc:sldChg chg="addSp modSp add mod ord">
        <pc:chgData name="January J. Vaughn" userId="b807faa6-3184-48b9-b410-de257c4a9f37" providerId="ADAL" clId="{F753440B-77AE-4E76-AD3B-DB26EA9403E2}" dt="2023-11-08T17:13:48.162" v="3579" actId="20577"/>
        <pc:sldMkLst>
          <pc:docMk/>
          <pc:sldMk cId="962541074" sldId="379"/>
        </pc:sldMkLst>
        <pc:spChg chg="mod">
          <ac:chgData name="January J. Vaughn" userId="b807faa6-3184-48b9-b410-de257c4a9f37" providerId="ADAL" clId="{F753440B-77AE-4E76-AD3B-DB26EA9403E2}" dt="2023-11-08T17:10:21.443" v="3529" actId="20577"/>
          <ac:spMkLst>
            <pc:docMk/>
            <pc:sldMk cId="962541074" sldId="379"/>
            <ac:spMk id="5" creationId="{677DDC06-1BEE-394E-BE77-D0233A8097B4}"/>
          </ac:spMkLst>
        </pc:spChg>
        <pc:spChg chg="add mod">
          <ac:chgData name="January J. Vaughn" userId="b807faa6-3184-48b9-b410-de257c4a9f37" providerId="ADAL" clId="{F753440B-77AE-4E76-AD3B-DB26EA9403E2}" dt="2023-11-08T17:13:48.162" v="3579" actId="20577"/>
          <ac:spMkLst>
            <pc:docMk/>
            <pc:sldMk cId="962541074" sldId="379"/>
            <ac:spMk id="6" creationId="{B0DD3622-02EB-EE29-99A7-1A745963CF94}"/>
          </ac:spMkLst>
        </pc:spChg>
      </pc:sldChg>
      <pc:sldChg chg="addSp modSp add mod ord">
        <pc:chgData name="January J. Vaughn" userId="b807faa6-3184-48b9-b410-de257c4a9f37" providerId="ADAL" clId="{F753440B-77AE-4E76-AD3B-DB26EA9403E2}" dt="2023-11-08T17:18:05.867" v="3607" actId="14100"/>
        <pc:sldMkLst>
          <pc:docMk/>
          <pc:sldMk cId="1001868260" sldId="380"/>
        </pc:sldMkLst>
        <pc:spChg chg="mod">
          <ac:chgData name="January J. Vaughn" userId="b807faa6-3184-48b9-b410-de257c4a9f37" providerId="ADAL" clId="{F753440B-77AE-4E76-AD3B-DB26EA9403E2}" dt="2023-11-08T17:17:16.215" v="3599" actId="20577"/>
          <ac:spMkLst>
            <pc:docMk/>
            <pc:sldMk cId="1001868260" sldId="380"/>
            <ac:spMk id="5" creationId="{677DDC06-1BEE-394E-BE77-D0233A8097B4}"/>
          </ac:spMkLst>
        </pc:spChg>
        <pc:spChg chg="add mod">
          <ac:chgData name="January J. Vaughn" userId="b807faa6-3184-48b9-b410-de257c4a9f37" providerId="ADAL" clId="{F753440B-77AE-4E76-AD3B-DB26EA9403E2}" dt="2023-11-08T17:18:05.867" v="3607" actId="14100"/>
          <ac:spMkLst>
            <pc:docMk/>
            <pc:sldMk cId="1001868260" sldId="380"/>
            <ac:spMk id="6" creationId="{FC626CFA-CFAA-80EA-193C-8BE9ADD552B1}"/>
          </ac:spMkLst>
        </pc:spChg>
      </pc:sldChg>
      <pc:sldChg chg="addSp delSp modSp add mod">
        <pc:chgData name="January J. Vaughn" userId="b807faa6-3184-48b9-b410-de257c4a9f37" providerId="ADAL" clId="{F753440B-77AE-4E76-AD3B-DB26EA9403E2}" dt="2023-11-08T17:52:11.915" v="3927" actId="14100"/>
        <pc:sldMkLst>
          <pc:docMk/>
          <pc:sldMk cId="4233484700" sldId="381"/>
        </pc:sldMkLst>
        <pc:spChg chg="del mod">
          <ac:chgData name="January J. Vaughn" userId="b807faa6-3184-48b9-b410-de257c4a9f37" providerId="ADAL" clId="{F753440B-77AE-4E76-AD3B-DB26EA9403E2}" dt="2023-11-08T17:48:23.021" v="3903"/>
          <ac:spMkLst>
            <pc:docMk/>
            <pc:sldMk cId="4233484700" sldId="381"/>
            <ac:spMk id="6" creationId="{B2B15071-F56C-4300-CA08-9CD88D2B5BB7}"/>
          </ac:spMkLst>
        </pc:spChg>
        <pc:picChg chg="add del mod">
          <ac:chgData name="January J. Vaughn" userId="b807faa6-3184-48b9-b410-de257c4a9f37" providerId="ADAL" clId="{F753440B-77AE-4E76-AD3B-DB26EA9403E2}" dt="2023-11-08T17:49:45.651" v="3911" actId="478"/>
          <ac:picMkLst>
            <pc:docMk/>
            <pc:sldMk cId="4233484700" sldId="381"/>
            <ac:picMk id="7" creationId="{C7009037-9FF5-8596-5EA1-BD6FE92C562F}"/>
          </ac:picMkLst>
        </pc:picChg>
        <pc:picChg chg="add mod">
          <ac:chgData name="January J. Vaughn" userId="b807faa6-3184-48b9-b410-de257c4a9f37" providerId="ADAL" clId="{F753440B-77AE-4E76-AD3B-DB26EA9403E2}" dt="2023-11-08T17:52:11.915" v="3927" actId="14100"/>
          <ac:picMkLst>
            <pc:docMk/>
            <pc:sldMk cId="4233484700" sldId="381"/>
            <ac:picMk id="9" creationId="{703932C0-8D08-9C76-CDDE-2BA9AB45D1AA}"/>
          </ac:picMkLst>
        </pc:picChg>
      </pc:sldChg>
      <pc:sldChg chg="addSp modSp add mod">
        <pc:chgData name="January J. Vaughn" userId="b807faa6-3184-48b9-b410-de257c4a9f37" providerId="ADAL" clId="{F753440B-77AE-4E76-AD3B-DB26EA9403E2}" dt="2023-11-08T17:53:39.861" v="3948" actId="1076"/>
        <pc:sldMkLst>
          <pc:docMk/>
          <pc:sldMk cId="1300491964" sldId="382"/>
        </pc:sldMkLst>
        <pc:spChg chg="mod">
          <ac:chgData name="January J. Vaughn" userId="b807faa6-3184-48b9-b410-de257c4a9f37" providerId="ADAL" clId="{F753440B-77AE-4E76-AD3B-DB26EA9403E2}" dt="2023-11-08T17:53:10.470" v="3943" actId="1076"/>
          <ac:spMkLst>
            <pc:docMk/>
            <pc:sldMk cId="1300491964" sldId="382"/>
            <ac:spMk id="5" creationId="{677DDC06-1BEE-394E-BE77-D0233A8097B4}"/>
          </ac:spMkLst>
        </pc:spChg>
        <pc:spChg chg="add mod">
          <ac:chgData name="January J. Vaughn" userId="b807faa6-3184-48b9-b410-de257c4a9f37" providerId="ADAL" clId="{F753440B-77AE-4E76-AD3B-DB26EA9403E2}" dt="2023-11-08T17:53:39.861" v="3948" actId="1076"/>
          <ac:spMkLst>
            <pc:docMk/>
            <pc:sldMk cId="1300491964" sldId="382"/>
            <ac:spMk id="6" creationId="{EC27F045-DF6A-D9E3-0E67-7E30B803BE80}"/>
          </ac:spMkLst>
        </pc:spChg>
        <pc:picChg chg="mod">
          <ac:chgData name="January J. Vaughn" userId="b807faa6-3184-48b9-b410-de257c4a9f37" providerId="ADAL" clId="{F753440B-77AE-4E76-AD3B-DB26EA9403E2}" dt="2023-11-08T17:53:03.211" v="3942" actId="1076"/>
          <ac:picMkLst>
            <pc:docMk/>
            <pc:sldMk cId="1300491964" sldId="382"/>
            <ac:picMk id="3" creationId="{00000000-0000-0000-0000-000000000000}"/>
          </ac:picMkLst>
        </pc:picChg>
      </pc:sldChg>
      <pc:sldChg chg="addSp modSp add mod">
        <pc:chgData name="January J. Vaughn" userId="b807faa6-3184-48b9-b410-de257c4a9f37" providerId="ADAL" clId="{F753440B-77AE-4E76-AD3B-DB26EA9403E2}" dt="2023-11-08T18:02:12.753" v="4086"/>
        <pc:sldMkLst>
          <pc:docMk/>
          <pc:sldMk cId="2504520144" sldId="383"/>
        </pc:sldMkLst>
        <pc:spChg chg="mod">
          <ac:chgData name="January J. Vaughn" userId="b807faa6-3184-48b9-b410-de257c4a9f37" providerId="ADAL" clId="{F753440B-77AE-4E76-AD3B-DB26EA9403E2}" dt="2023-11-08T17:54:09.863" v="3985" actId="20577"/>
          <ac:spMkLst>
            <pc:docMk/>
            <pc:sldMk cId="2504520144" sldId="383"/>
            <ac:spMk id="5" creationId="{677DDC06-1BEE-394E-BE77-D0233A8097B4}"/>
          </ac:spMkLst>
        </pc:spChg>
        <pc:spChg chg="add mod">
          <ac:chgData name="January J. Vaughn" userId="b807faa6-3184-48b9-b410-de257c4a9f37" providerId="ADAL" clId="{F753440B-77AE-4E76-AD3B-DB26EA9403E2}" dt="2023-11-08T18:01:43.742" v="4080" actId="1076"/>
          <ac:spMkLst>
            <pc:docMk/>
            <pc:sldMk cId="2504520144" sldId="383"/>
            <ac:spMk id="6" creationId="{28679BE8-6F29-F322-6ACA-90BCCC9944F8}"/>
          </ac:spMkLst>
        </pc:spChg>
        <pc:spChg chg="add mod">
          <ac:chgData name="January J. Vaughn" userId="b807faa6-3184-48b9-b410-de257c4a9f37" providerId="ADAL" clId="{F753440B-77AE-4E76-AD3B-DB26EA9403E2}" dt="2023-11-08T18:01:52.781" v="4082"/>
          <ac:spMkLst>
            <pc:docMk/>
            <pc:sldMk cId="2504520144" sldId="383"/>
            <ac:spMk id="8" creationId="{590A670F-6078-5809-981B-04B263647EDD}"/>
          </ac:spMkLst>
        </pc:spChg>
        <pc:spChg chg="add mod">
          <ac:chgData name="January J. Vaughn" userId="b807faa6-3184-48b9-b410-de257c4a9f37" providerId="ADAL" clId="{F753440B-77AE-4E76-AD3B-DB26EA9403E2}" dt="2023-11-08T18:02:04.437" v="4084"/>
          <ac:spMkLst>
            <pc:docMk/>
            <pc:sldMk cId="2504520144" sldId="383"/>
            <ac:spMk id="9" creationId="{E9B20532-6248-174B-1C89-E4CA84C0A020}"/>
          </ac:spMkLst>
        </pc:spChg>
        <pc:spChg chg="add mod">
          <ac:chgData name="January J. Vaughn" userId="b807faa6-3184-48b9-b410-de257c4a9f37" providerId="ADAL" clId="{F753440B-77AE-4E76-AD3B-DB26EA9403E2}" dt="2023-11-08T18:02:12.753" v="4086"/>
          <ac:spMkLst>
            <pc:docMk/>
            <pc:sldMk cId="2504520144" sldId="383"/>
            <ac:spMk id="10" creationId="{6E6BA0B8-CBEB-D337-4462-9012CE47E819}"/>
          </ac:spMkLst>
        </pc:spChg>
        <pc:picChg chg="add mod">
          <ac:chgData name="January J. Vaughn" userId="b807faa6-3184-48b9-b410-de257c4a9f37" providerId="ADAL" clId="{F753440B-77AE-4E76-AD3B-DB26EA9403E2}" dt="2023-11-08T18:01:39.779" v="4079"/>
          <ac:picMkLst>
            <pc:docMk/>
            <pc:sldMk cId="2504520144" sldId="383"/>
            <ac:picMk id="7" creationId="{77081F89-9CFF-A0AE-57CD-A1CCCD18FC78}"/>
          </ac:picMkLst>
        </pc:picChg>
      </pc:sldChg>
      <pc:sldChg chg="addSp delSp modSp add mod">
        <pc:chgData name="January J. Vaughn" userId="b807faa6-3184-48b9-b410-de257c4a9f37" providerId="ADAL" clId="{F753440B-77AE-4E76-AD3B-DB26EA9403E2}" dt="2023-11-08T18:05:41.818" v="4144" actId="1076"/>
        <pc:sldMkLst>
          <pc:docMk/>
          <pc:sldMk cId="795522730" sldId="384"/>
        </pc:sldMkLst>
        <pc:spChg chg="mod">
          <ac:chgData name="January J. Vaughn" userId="b807faa6-3184-48b9-b410-de257c4a9f37" providerId="ADAL" clId="{F753440B-77AE-4E76-AD3B-DB26EA9403E2}" dt="2023-11-08T18:00:40.125" v="4076" actId="20577"/>
          <ac:spMkLst>
            <pc:docMk/>
            <pc:sldMk cId="795522730" sldId="384"/>
            <ac:spMk id="5" creationId="{677DDC06-1BEE-394E-BE77-D0233A8097B4}"/>
          </ac:spMkLst>
        </pc:spChg>
        <pc:spChg chg="add mod">
          <ac:chgData name="January J. Vaughn" userId="b807faa6-3184-48b9-b410-de257c4a9f37" providerId="ADAL" clId="{F753440B-77AE-4E76-AD3B-DB26EA9403E2}" dt="2023-11-08T18:04:44.442" v="4136" actId="20577"/>
          <ac:spMkLst>
            <pc:docMk/>
            <pc:sldMk cId="795522730" sldId="384"/>
            <ac:spMk id="6" creationId="{5B472446-67AE-842F-04DC-1C0ED9028FC4}"/>
          </ac:spMkLst>
        </pc:spChg>
        <pc:spChg chg="add del mod">
          <ac:chgData name="January J. Vaughn" userId="b807faa6-3184-48b9-b410-de257c4a9f37" providerId="ADAL" clId="{F753440B-77AE-4E76-AD3B-DB26EA9403E2}" dt="2023-11-08T18:01:49.934" v="4081" actId="21"/>
          <ac:spMkLst>
            <pc:docMk/>
            <pc:sldMk cId="795522730" sldId="384"/>
            <ac:spMk id="9" creationId="{F30D83EA-2C71-4EAD-172A-E9D5622208A4}"/>
          </ac:spMkLst>
        </pc:spChg>
        <pc:spChg chg="add del mod">
          <ac:chgData name="January J. Vaughn" userId="b807faa6-3184-48b9-b410-de257c4a9f37" providerId="ADAL" clId="{F753440B-77AE-4E76-AD3B-DB26EA9403E2}" dt="2023-11-08T18:02:00.269" v="4083" actId="21"/>
          <ac:spMkLst>
            <pc:docMk/>
            <pc:sldMk cId="795522730" sldId="384"/>
            <ac:spMk id="10" creationId="{F6A60F93-17F5-DF5E-B94C-BD23DB14AAE0}"/>
          </ac:spMkLst>
        </pc:spChg>
        <pc:spChg chg="add del mod">
          <ac:chgData name="January J. Vaughn" userId="b807faa6-3184-48b9-b410-de257c4a9f37" providerId="ADAL" clId="{F753440B-77AE-4E76-AD3B-DB26EA9403E2}" dt="2023-11-08T18:02:09.311" v="4085" actId="21"/>
          <ac:spMkLst>
            <pc:docMk/>
            <pc:sldMk cId="795522730" sldId="384"/>
            <ac:spMk id="11" creationId="{E69A9EB1-DFB7-815F-6264-27E40D3AF1E2}"/>
          </ac:spMkLst>
        </pc:spChg>
        <pc:spChg chg="add mod">
          <ac:chgData name="January J. Vaughn" userId="b807faa6-3184-48b9-b410-de257c4a9f37" providerId="ADAL" clId="{F753440B-77AE-4E76-AD3B-DB26EA9403E2}" dt="2023-11-08T18:04:17.534" v="4094" actId="1076"/>
          <ac:spMkLst>
            <pc:docMk/>
            <pc:sldMk cId="795522730" sldId="384"/>
            <ac:spMk id="14" creationId="{075E8B84-5907-8A00-6F86-AEF3EA0086AB}"/>
          </ac:spMkLst>
        </pc:spChg>
        <pc:spChg chg="add mod">
          <ac:chgData name="January J. Vaughn" userId="b807faa6-3184-48b9-b410-de257c4a9f37" providerId="ADAL" clId="{F753440B-77AE-4E76-AD3B-DB26EA9403E2}" dt="2023-11-08T18:05:41.818" v="4144" actId="1076"/>
          <ac:spMkLst>
            <pc:docMk/>
            <pc:sldMk cId="795522730" sldId="384"/>
            <ac:spMk id="15" creationId="{075E8B84-5907-8A00-6F86-AEF3EA0086AB}"/>
          </ac:spMkLst>
        </pc:spChg>
        <pc:picChg chg="add del mod">
          <ac:chgData name="January J. Vaughn" userId="b807faa6-3184-48b9-b410-de257c4a9f37" providerId="ADAL" clId="{F753440B-77AE-4E76-AD3B-DB26EA9403E2}" dt="2023-11-08T18:01:35.588" v="4078" actId="21"/>
          <ac:picMkLst>
            <pc:docMk/>
            <pc:sldMk cId="795522730" sldId="384"/>
            <ac:picMk id="8" creationId="{6ACC26C2-155E-4B66-8476-3768B30E749F}"/>
          </ac:picMkLst>
        </pc:picChg>
        <pc:picChg chg="add mod">
          <ac:chgData name="January J. Vaughn" userId="b807faa6-3184-48b9-b410-de257c4a9f37" providerId="ADAL" clId="{F753440B-77AE-4E76-AD3B-DB26EA9403E2}" dt="2023-11-08T18:03:36.807" v="4090" actId="1076"/>
          <ac:picMkLst>
            <pc:docMk/>
            <pc:sldMk cId="795522730" sldId="384"/>
            <ac:picMk id="13" creationId="{CD05EDC6-4925-AFA4-48DB-E0A453D520EF}"/>
          </ac:picMkLst>
        </pc:picChg>
      </pc:sldChg>
      <pc:sldChg chg="addSp modSp add mod">
        <pc:chgData name="January J. Vaughn" userId="b807faa6-3184-48b9-b410-de257c4a9f37" providerId="ADAL" clId="{F753440B-77AE-4E76-AD3B-DB26EA9403E2}" dt="2023-11-08T18:18:50.010" v="4413" actId="1076"/>
        <pc:sldMkLst>
          <pc:docMk/>
          <pc:sldMk cId="3620536648" sldId="385"/>
        </pc:sldMkLst>
        <pc:spChg chg="mod">
          <ac:chgData name="January J. Vaughn" userId="b807faa6-3184-48b9-b410-de257c4a9f37" providerId="ADAL" clId="{F753440B-77AE-4E76-AD3B-DB26EA9403E2}" dt="2023-11-08T18:15:59.517" v="4399" actId="1076"/>
          <ac:spMkLst>
            <pc:docMk/>
            <pc:sldMk cId="3620536648" sldId="385"/>
            <ac:spMk id="5" creationId="{677DDC06-1BEE-394E-BE77-D0233A8097B4}"/>
          </ac:spMkLst>
        </pc:spChg>
        <pc:spChg chg="add mod">
          <ac:chgData name="January J. Vaughn" userId="b807faa6-3184-48b9-b410-de257c4a9f37" providerId="ADAL" clId="{F753440B-77AE-4E76-AD3B-DB26EA9403E2}" dt="2023-11-08T18:15:08.308" v="4393" actId="313"/>
          <ac:spMkLst>
            <pc:docMk/>
            <pc:sldMk cId="3620536648" sldId="385"/>
            <ac:spMk id="6" creationId="{49777064-E6E2-FA46-DF41-31ACADA9B94A}"/>
          </ac:spMkLst>
        </pc:spChg>
        <pc:spChg chg="add mod">
          <ac:chgData name="January J. Vaughn" userId="b807faa6-3184-48b9-b410-de257c4a9f37" providerId="ADAL" clId="{F753440B-77AE-4E76-AD3B-DB26EA9403E2}" dt="2023-11-08T18:15:25.708" v="4397" actId="14100"/>
          <ac:spMkLst>
            <pc:docMk/>
            <pc:sldMk cId="3620536648" sldId="385"/>
            <ac:spMk id="11" creationId="{590A670F-6078-5809-981B-04B263647EDD}"/>
          </ac:spMkLst>
        </pc:spChg>
        <pc:spChg chg="add mod">
          <ac:chgData name="January J. Vaughn" userId="b807faa6-3184-48b9-b410-de257c4a9f37" providerId="ADAL" clId="{F753440B-77AE-4E76-AD3B-DB26EA9403E2}" dt="2023-11-08T18:16:13.186" v="4402" actId="1076"/>
          <ac:spMkLst>
            <pc:docMk/>
            <pc:sldMk cId="3620536648" sldId="385"/>
            <ac:spMk id="12" creationId="{590A670F-6078-5809-981B-04B263647EDD}"/>
          </ac:spMkLst>
        </pc:spChg>
        <pc:spChg chg="add mod">
          <ac:chgData name="January J. Vaughn" userId="b807faa6-3184-48b9-b410-de257c4a9f37" providerId="ADAL" clId="{F753440B-77AE-4E76-AD3B-DB26EA9403E2}" dt="2023-11-08T18:18:13.259" v="4411" actId="207"/>
          <ac:spMkLst>
            <pc:docMk/>
            <pc:sldMk cId="3620536648" sldId="385"/>
            <ac:spMk id="15" creationId="{075E8B84-5907-8A00-6F86-AEF3EA0086AB}"/>
          </ac:spMkLst>
        </pc:spChg>
        <pc:spChg chg="add mod">
          <ac:chgData name="January J. Vaughn" userId="b807faa6-3184-48b9-b410-de257c4a9f37" providerId="ADAL" clId="{F753440B-77AE-4E76-AD3B-DB26EA9403E2}" dt="2023-11-08T18:18:50.010" v="4413" actId="1076"/>
          <ac:spMkLst>
            <pc:docMk/>
            <pc:sldMk cId="3620536648" sldId="385"/>
            <ac:spMk id="16" creationId="{590A670F-6078-5809-981B-04B263647EDD}"/>
          </ac:spMkLst>
        </pc:spChg>
        <pc:picChg chg="add mod">
          <ac:chgData name="January J. Vaughn" userId="b807faa6-3184-48b9-b410-de257c4a9f37" providerId="ADAL" clId="{F753440B-77AE-4E76-AD3B-DB26EA9403E2}" dt="2023-11-08T18:16:08.265" v="4401" actId="1076"/>
          <ac:picMkLst>
            <pc:docMk/>
            <pc:sldMk cId="3620536648" sldId="385"/>
            <ac:picMk id="8" creationId="{1198C449-A7C1-A52E-5015-E1A1F35D11CA}"/>
          </ac:picMkLst>
        </pc:picChg>
        <pc:picChg chg="add mod">
          <ac:chgData name="January J. Vaughn" userId="b807faa6-3184-48b9-b410-de257c4a9f37" providerId="ADAL" clId="{F753440B-77AE-4E76-AD3B-DB26EA9403E2}" dt="2023-11-08T18:14:01.151" v="4332" actId="1076"/>
          <ac:picMkLst>
            <pc:docMk/>
            <pc:sldMk cId="3620536648" sldId="385"/>
            <ac:picMk id="10" creationId="{CD7544A3-8340-90B7-F577-F2FB0273ECBB}"/>
          </ac:picMkLst>
        </pc:picChg>
        <pc:picChg chg="add mod">
          <ac:chgData name="January J. Vaughn" userId="b807faa6-3184-48b9-b410-de257c4a9f37" providerId="ADAL" clId="{F753440B-77AE-4E76-AD3B-DB26EA9403E2}" dt="2023-11-08T18:17:31.345" v="4404" actId="1076"/>
          <ac:picMkLst>
            <pc:docMk/>
            <pc:sldMk cId="3620536648" sldId="385"/>
            <ac:picMk id="14" creationId="{9E2FDE2B-E3F5-78BE-7AC5-8DAC11EDA6AE}"/>
          </ac:picMkLst>
        </pc:picChg>
      </pc:sldChg>
      <pc:sldChg chg="addSp delSp modSp add mod ord">
        <pc:chgData name="January J. Vaughn" userId="b807faa6-3184-48b9-b410-de257c4a9f37" providerId="ADAL" clId="{F753440B-77AE-4E76-AD3B-DB26EA9403E2}" dt="2023-11-08T18:29:31.973" v="4648" actId="20577"/>
        <pc:sldMkLst>
          <pc:docMk/>
          <pc:sldMk cId="1029847587" sldId="386"/>
        </pc:sldMkLst>
        <pc:spChg chg="mod">
          <ac:chgData name="January J. Vaughn" userId="b807faa6-3184-48b9-b410-de257c4a9f37" providerId="ADAL" clId="{F753440B-77AE-4E76-AD3B-DB26EA9403E2}" dt="2023-11-08T18:20:17.366" v="4434" actId="20577"/>
          <ac:spMkLst>
            <pc:docMk/>
            <pc:sldMk cId="1029847587" sldId="386"/>
            <ac:spMk id="5" creationId="{677DDC06-1BEE-394E-BE77-D0233A8097B4}"/>
          </ac:spMkLst>
        </pc:spChg>
        <pc:spChg chg="del mod">
          <ac:chgData name="January J. Vaughn" userId="b807faa6-3184-48b9-b410-de257c4a9f37" providerId="ADAL" clId="{F753440B-77AE-4E76-AD3B-DB26EA9403E2}" dt="2023-11-08T18:19:18.022" v="4416" actId="478"/>
          <ac:spMkLst>
            <pc:docMk/>
            <pc:sldMk cId="1029847587" sldId="386"/>
            <ac:spMk id="6" creationId="{EC27F045-DF6A-D9E3-0E67-7E30B803BE80}"/>
          </ac:spMkLst>
        </pc:spChg>
        <pc:spChg chg="add mod">
          <ac:chgData name="January J. Vaughn" userId="b807faa6-3184-48b9-b410-de257c4a9f37" providerId="ADAL" clId="{F753440B-77AE-4E76-AD3B-DB26EA9403E2}" dt="2023-11-08T18:29:31.973" v="4648" actId="20577"/>
          <ac:spMkLst>
            <pc:docMk/>
            <pc:sldMk cId="1029847587" sldId="386"/>
            <ac:spMk id="7" creationId="{A6550A14-E502-C257-F506-A24AB3D10A98}"/>
          </ac:spMkLst>
        </pc:spChg>
        <pc:spChg chg="add mod">
          <ac:chgData name="January J. Vaughn" userId="b807faa6-3184-48b9-b410-de257c4a9f37" providerId="ADAL" clId="{F753440B-77AE-4E76-AD3B-DB26EA9403E2}" dt="2023-11-08T18:28:49.284" v="4638" actId="1076"/>
          <ac:spMkLst>
            <pc:docMk/>
            <pc:sldMk cId="1029847587" sldId="386"/>
            <ac:spMk id="10" creationId="{075E8B84-5907-8A00-6F86-AEF3EA0086AB}"/>
          </ac:spMkLst>
        </pc:spChg>
        <pc:picChg chg="add del mod">
          <ac:chgData name="January J. Vaughn" userId="b807faa6-3184-48b9-b410-de257c4a9f37" providerId="ADAL" clId="{F753440B-77AE-4E76-AD3B-DB26EA9403E2}" dt="2023-11-08T18:28:18.134" v="4632" actId="1076"/>
          <ac:picMkLst>
            <pc:docMk/>
            <pc:sldMk cId="1029847587" sldId="386"/>
            <ac:picMk id="9" creationId="{99471A0D-A746-4E35-7FCD-DC01921A53A4}"/>
          </ac:picMkLst>
        </pc:picChg>
      </pc:sldChg>
      <pc:sldChg chg="add del ord">
        <pc:chgData name="January J. Vaughn" userId="b807faa6-3184-48b9-b410-de257c4a9f37" providerId="ADAL" clId="{F753440B-77AE-4E76-AD3B-DB26EA9403E2}" dt="2023-11-08T18:30:58.526" v="4655" actId="2696"/>
        <pc:sldMkLst>
          <pc:docMk/>
          <pc:sldMk cId="1211630405" sldId="387"/>
        </pc:sldMkLst>
      </pc:sldChg>
      <pc:sldChg chg="add del ord">
        <pc:chgData name="January J. Vaughn" userId="b807faa6-3184-48b9-b410-de257c4a9f37" providerId="ADAL" clId="{F753440B-77AE-4E76-AD3B-DB26EA9403E2}" dt="2023-11-08T18:30:40.347" v="4654" actId="2696"/>
        <pc:sldMkLst>
          <pc:docMk/>
          <pc:sldMk cId="3481778299" sldId="388"/>
        </pc:sldMkLst>
      </pc:sldChg>
      <pc:sldChg chg="add del ord">
        <pc:chgData name="January J. Vaughn" userId="b807faa6-3184-48b9-b410-de257c4a9f37" providerId="ADAL" clId="{F753440B-77AE-4E76-AD3B-DB26EA9403E2}" dt="2023-11-08T18:30:40.347" v="4654" actId="2696"/>
        <pc:sldMkLst>
          <pc:docMk/>
          <pc:sldMk cId="1079092015" sldId="389"/>
        </pc:sldMkLst>
      </pc:sldChg>
      <pc:sldChg chg="add del ord">
        <pc:chgData name="January J. Vaughn" userId="b807faa6-3184-48b9-b410-de257c4a9f37" providerId="ADAL" clId="{F753440B-77AE-4E76-AD3B-DB26EA9403E2}" dt="2023-11-08T18:30:40.347" v="4654" actId="2696"/>
        <pc:sldMkLst>
          <pc:docMk/>
          <pc:sldMk cId="2272392090" sldId="390"/>
        </pc:sldMkLst>
      </pc:sldChg>
    </pc:docChg>
  </pc:docChgLst>
  <pc:docChgLst>
    <pc:chgData name="January J. Vaughn" userId="b807faa6-3184-48b9-b410-de257c4a9f37" providerId="ADAL" clId="{5CEFB1FA-7D37-4F48-8BD5-4AAF20B095BE}"/>
    <pc:docChg chg="undo custSel delSld modSld">
      <pc:chgData name="January J. Vaughn" userId="b807faa6-3184-48b9-b410-de257c4a9f37" providerId="ADAL" clId="{5CEFB1FA-7D37-4F48-8BD5-4AAF20B095BE}" dt="2023-11-17T19:26:14.408" v="93" actId="27636"/>
      <pc:docMkLst>
        <pc:docMk/>
      </pc:docMkLst>
      <pc:sldChg chg="modSp mod">
        <pc:chgData name="January J. Vaughn" userId="b807faa6-3184-48b9-b410-de257c4a9f37" providerId="ADAL" clId="{5CEFB1FA-7D37-4F48-8BD5-4AAF20B095BE}" dt="2023-11-17T19:26:14.408" v="93" actId="27636"/>
        <pc:sldMkLst>
          <pc:docMk/>
          <pc:sldMk cId="890120839" sldId="261"/>
        </pc:sldMkLst>
        <pc:spChg chg="mod">
          <ac:chgData name="January J. Vaughn" userId="b807faa6-3184-48b9-b410-de257c4a9f37" providerId="ADAL" clId="{5CEFB1FA-7D37-4F48-8BD5-4AAF20B095BE}" dt="2023-11-17T19:26:14.408" v="93" actId="27636"/>
          <ac:spMkLst>
            <pc:docMk/>
            <pc:sldMk cId="890120839" sldId="261"/>
            <ac:spMk id="5" creationId="{448C2CAF-9CFD-448D-878C-7418F7F05741}"/>
          </ac:spMkLst>
        </pc:spChg>
      </pc:sldChg>
      <pc:sldChg chg="delSp modSp mod">
        <pc:chgData name="January J. Vaughn" userId="b807faa6-3184-48b9-b410-de257c4a9f37" providerId="ADAL" clId="{5CEFB1FA-7D37-4F48-8BD5-4AAF20B095BE}" dt="2023-11-17T19:10:27.835" v="84"/>
        <pc:sldMkLst>
          <pc:docMk/>
          <pc:sldMk cId="2446061629" sldId="317"/>
        </pc:sldMkLst>
        <pc:spChg chg="mod">
          <ac:chgData name="January J. Vaughn" userId="b807faa6-3184-48b9-b410-de257c4a9f37" providerId="ADAL" clId="{5CEFB1FA-7D37-4F48-8BD5-4AAF20B095BE}" dt="2023-11-17T19:10:26.022" v="82" actId="1076"/>
          <ac:spMkLst>
            <pc:docMk/>
            <pc:sldMk cId="2446061629" sldId="317"/>
            <ac:spMk id="4" creationId="{00000000-0000-0000-0000-000000000000}"/>
          </ac:spMkLst>
        </pc:spChg>
        <pc:spChg chg="del mod">
          <ac:chgData name="January J. Vaughn" userId="b807faa6-3184-48b9-b410-de257c4a9f37" providerId="ADAL" clId="{5CEFB1FA-7D37-4F48-8BD5-4AAF20B095BE}" dt="2023-11-17T19:10:27.835" v="84"/>
          <ac:spMkLst>
            <pc:docMk/>
            <pc:sldMk cId="2446061629" sldId="317"/>
            <ac:spMk id="5" creationId="{26AC3B3E-828C-FE6E-1F78-500FB2578C8C}"/>
          </ac:spMkLst>
        </pc:spChg>
        <pc:picChg chg="mod">
          <ac:chgData name="January J. Vaughn" userId="b807faa6-3184-48b9-b410-de257c4a9f37" providerId="ADAL" clId="{5CEFB1FA-7D37-4F48-8BD5-4AAF20B095BE}" dt="2023-11-17T19:10:02.198" v="79" actId="1076"/>
          <ac:picMkLst>
            <pc:docMk/>
            <pc:sldMk cId="2446061629" sldId="317"/>
            <ac:picMk id="3" creationId="{00000000-0000-0000-0000-000000000000}"/>
          </ac:picMkLst>
        </pc:picChg>
      </pc:sldChg>
      <pc:sldChg chg="del">
        <pc:chgData name="January J. Vaughn" userId="b807faa6-3184-48b9-b410-de257c4a9f37" providerId="ADAL" clId="{5CEFB1FA-7D37-4F48-8BD5-4AAF20B095BE}" dt="2023-11-17T19:09:42.406" v="73" actId="2696"/>
        <pc:sldMkLst>
          <pc:docMk/>
          <pc:sldMk cId="2146501397" sldId="347"/>
        </pc:sldMkLst>
      </pc:sldChg>
      <pc:sldChg chg="modSp mod">
        <pc:chgData name="January J. Vaughn" userId="b807faa6-3184-48b9-b410-de257c4a9f37" providerId="ADAL" clId="{5CEFB1FA-7D37-4F48-8BD5-4AAF20B095BE}" dt="2023-11-09T17:27:56.829" v="13" actId="20577"/>
        <pc:sldMkLst>
          <pc:docMk/>
          <pc:sldMk cId="248808691" sldId="353"/>
        </pc:sldMkLst>
        <pc:spChg chg="mod">
          <ac:chgData name="January J. Vaughn" userId="b807faa6-3184-48b9-b410-de257c4a9f37" providerId="ADAL" clId="{5CEFB1FA-7D37-4F48-8BD5-4AAF20B095BE}" dt="2023-11-09T17:27:56.829" v="13" actId="20577"/>
          <ac:spMkLst>
            <pc:docMk/>
            <pc:sldMk cId="248808691" sldId="353"/>
            <ac:spMk id="6" creationId="{717FCD8E-4E3D-1C43-F4FE-7C1F9C4DC222}"/>
          </ac:spMkLst>
        </pc:spChg>
      </pc:sldChg>
      <pc:sldChg chg="modSp mod">
        <pc:chgData name="January J. Vaughn" userId="b807faa6-3184-48b9-b410-de257c4a9f37" providerId="ADAL" clId="{5CEFB1FA-7D37-4F48-8BD5-4AAF20B095BE}" dt="2023-11-17T19:09:15.793" v="72" actId="20577"/>
        <pc:sldMkLst>
          <pc:docMk/>
          <pc:sldMk cId="1650801012" sldId="378"/>
        </pc:sldMkLst>
        <pc:spChg chg="mod">
          <ac:chgData name="January J. Vaughn" userId="b807faa6-3184-48b9-b410-de257c4a9f37" providerId="ADAL" clId="{5CEFB1FA-7D37-4F48-8BD5-4AAF20B095BE}" dt="2023-11-17T19:09:15.793" v="72" actId="20577"/>
          <ac:spMkLst>
            <pc:docMk/>
            <pc:sldMk cId="1650801012" sldId="378"/>
            <ac:spMk id="6" creationId="{57BD6B50-7CCB-CE43-0C9C-18F3A22CCEB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D96276-024B-4044-90B5-BFBE440DDB01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0820A8-4B3A-43F7-8AC1-C79D9CB646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8526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 included</a:t>
            </a:r>
            <a:r>
              <a:rPr lang="en-US" baseline="0" dirty="0"/>
              <a:t> in the </a:t>
            </a:r>
            <a:r>
              <a:rPr lang="en-US" baseline="0" dirty="0" err="1"/>
              <a:t>powerpoint</a:t>
            </a:r>
            <a:r>
              <a:rPr lang="en-US" baseline="0" dirty="0"/>
              <a:t> </a:t>
            </a:r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508474-0E5D-4BC4-A84B-61D63D8B780C}" type="slidenum">
              <a:rPr lang="es-PR" smtClean="0"/>
              <a:t>3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19038646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CE03A6-7095-45F3-AE23-700C5AD380CD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216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2CEB2-4E2B-4AF7-B723-169D416F5055}" type="datetimeFigureOut">
              <a:rPr lang="es-PR" smtClean="0"/>
              <a:t>11/17/2023</a:t>
            </a:fld>
            <a:endParaRPr lang="es-P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38361-423F-4FCD-A7EC-DEAC3AF85CDA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2470596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A2CEB2-4E2B-4AF7-B723-169D416F5055}" type="datetimeFigureOut">
              <a:rPr lang="es-PR" smtClean="0"/>
              <a:t>11/17/2023</a:t>
            </a:fld>
            <a:endParaRPr lang="es-P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238361-423F-4FCD-A7EC-DEAC3AF85CDA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2288351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-117988"/>
            <a:ext cx="12192000" cy="6975988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49E274E2-CD5B-430C-8BD1-1185395BD98C}"/>
              </a:ext>
            </a:extLst>
          </p:cNvPr>
          <p:cNvSpPr>
            <a:spLocks noGrp="1"/>
          </p:cNvSpPr>
          <p:nvPr/>
        </p:nvSpPr>
        <p:spPr>
          <a:xfrm>
            <a:off x="5314931" y="923278"/>
            <a:ext cx="6483492" cy="125695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800" b="1" i="0" u="none" strike="noStrike" baseline="0" dirty="0">
                <a:solidFill>
                  <a:srgbClr val="640D0D"/>
                </a:solidFill>
                <a:latin typeface="Cambria-Bold"/>
              </a:rPr>
              <a:t>Residential Programs</a:t>
            </a:r>
          </a:p>
          <a:p>
            <a:pPr algn="l"/>
            <a:r>
              <a:rPr lang="en-US" sz="4800" b="1" i="0" u="none" strike="noStrike" baseline="0" dirty="0">
                <a:solidFill>
                  <a:srgbClr val="640D0D"/>
                </a:solidFill>
                <a:latin typeface="Cambria-Bold"/>
              </a:rPr>
              <a:t>Referral Chart Forms</a:t>
            </a:r>
            <a:endParaRPr lang="en-US" sz="4800" dirty="0">
              <a:solidFill>
                <a:srgbClr val="C00000"/>
              </a:solidFill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448C2CAF-9CFD-448D-878C-7418F7F05741}"/>
              </a:ext>
            </a:extLst>
          </p:cNvPr>
          <p:cNvSpPr>
            <a:spLocks noGrp="1"/>
          </p:cNvSpPr>
          <p:nvPr/>
        </p:nvSpPr>
        <p:spPr>
          <a:xfrm>
            <a:off x="6169981" y="2680267"/>
            <a:ext cx="5104660" cy="7487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>
                <a:latin typeface="Calibri"/>
                <a:ea typeface="Cambria"/>
                <a:cs typeface="Calibri"/>
              </a:rPr>
              <a:t>Facilitators: Jessica Evans and Jane </a:t>
            </a:r>
            <a:r>
              <a:rPr lang="en-US" dirty="0" err="1">
                <a:latin typeface="Calibri"/>
                <a:ea typeface="Cambria"/>
                <a:cs typeface="Calibri"/>
              </a:rPr>
              <a:t>Keat</a:t>
            </a:r>
            <a:endParaRPr lang="en-US" dirty="0">
              <a:latin typeface="Calibri"/>
              <a:ea typeface="Cambria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901208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77DDC06-1BEE-394E-BE77-D0233A8097B4}"/>
              </a:ext>
            </a:extLst>
          </p:cNvPr>
          <p:cNvSpPr>
            <a:spLocks noGrp="1"/>
          </p:cNvSpPr>
          <p:nvPr/>
        </p:nvSpPr>
        <p:spPr>
          <a:xfrm>
            <a:off x="663677" y="0"/>
            <a:ext cx="10864645" cy="11247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>
                <a:solidFill>
                  <a:srgbClr val="640D0D"/>
                </a:solidFill>
                <a:latin typeface="Calibri"/>
                <a:ea typeface="Cambria"/>
                <a:cs typeface="Verdana"/>
              </a:rPr>
              <a:t>WORKFLOW STEP 1: </a:t>
            </a:r>
            <a:r>
              <a:rPr lang="en-US" sz="4500" b="1" dirty="0">
                <a:solidFill>
                  <a:srgbClr val="640D0D"/>
                </a:solidFill>
                <a:latin typeface="Calibri"/>
                <a:ea typeface="Cambria"/>
                <a:cs typeface="Verdana"/>
              </a:rPr>
              <a:t>RECEIVE REFERRAL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D5FA5FD-6724-060D-F42C-474B3A3B50CF}"/>
              </a:ext>
            </a:extLst>
          </p:cNvPr>
          <p:cNvSpPr txBox="1"/>
          <p:nvPr/>
        </p:nvSpPr>
        <p:spPr>
          <a:xfrm>
            <a:off x="2335313" y="1474619"/>
            <a:ext cx="7840781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400" b="1" i="0" u="none" strike="noStrike" baseline="0" dirty="0">
                <a:latin typeface="Cambria-Bold"/>
              </a:rPr>
              <a:t>1. Check for new referrals to the program</a:t>
            </a:r>
          </a:p>
          <a:p>
            <a:pPr lvl="1"/>
            <a:r>
              <a:rPr lang="en-US" sz="2000" b="0" i="0" u="none" strike="noStrike" baseline="0" dirty="0">
                <a:latin typeface="Cambria" panose="02040503050406030204" pitchFamily="18" charset="0"/>
              </a:rPr>
              <a:t>a) Email</a:t>
            </a:r>
          </a:p>
          <a:p>
            <a:pPr lvl="1"/>
            <a:r>
              <a:rPr lang="en-US" sz="2000" b="0" i="0" u="none" strike="noStrike" baseline="0" dirty="0">
                <a:latin typeface="Cambria" panose="02040503050406030204" pitchFamily="18" charset="0"/>
              </a:rPr>
              <a:t>b) Fax</a:t>
            </a:r>
          </a:p>
          <a:p>
            <a:pPr lvl="1"/>
            <a:r>
              <a:rPr lang="en-US" sz="2000" b="0" i="0" u="none" strike="noStrike" baseline="0" dirty="0">
                <a:latin typeface="Cambria" panose="02040503050406030204" pitchFamily="18" charset="0"/>
              </a:rPr>
              <a:t>c) Run “Internal Referrals” report in Evolv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01CEAFA-339B-5164-801B-B349BB3397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00905" y="1244411"/>
            <a:ext cx="1969991" cy="184690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141E869-F471-1D12-FBB7-929075D6A5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1974" y="3133725"/>
            <a:ext cx="5343525" cy="2952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E92DAF2-D6CC-F562-1B88-2204F5AB2A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9261" y="3594836"/>
            <a:ext cx="11173475" cy="2068094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9749827D-6560-62B2-D390-37FF83C376E1}"/>
              </a:ext>
            </a:extLst>
          </p:cNvPr>
          <p:cNvSpPr/>
          <p:nvPr/>
        </p:nvSpPr>
        <p:spPr>
          <a:xfrm>
            <a:off x="319818" y="4836019"/>
            <a:ext cx="931933" cy="437317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2BF8959-D63C-2429-C798-808E711EA375}"/>
              </a:ext>
            </a:extLst>
          </p:cNvPr>
          <p:cNvSpPr/>
          <p:nvPr/>
        </p:nvSpPr>
        <p:spPr>
          <a:xfrm>
            <a:off x="2978281" y="4332303"/>
            <a:ext cx="1211979" cy="503716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A6991252-95B4-EC37-CF4C-555822006809}"/>
              </a:ext>
            </a:extLst>
          </p:cNvPr>
          <p:cNvSpPr/>
          <p:nvPr/>
        </p:nvSpPr>
        <p:spPr>
          <a:xfrm>
            <a:off x="10321594" y="3646588"/>
            <a:ext cx="949302" cy="349877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81438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77DDC06-1BEE-394E-BE77-D0233A8097B4}"/>
              </a:ext>
            </a:extLst>
          </p:cNvPr>
          <p:cNvSpPr>
            <a:spLocks noGrp="1"/>
          </p:cNvSpPr>
          <p:nvPr/>
        </p:nvSpPr>
        <p:spPr>
          <a:xfrm>
            <a:off x="1538619" y="286784"/>
            <a:ext cx="9046345" cy="53953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>
                <a:solidFill>
                  <a:srgbClr val="640D0D"/>
                </a:solidFill>
                <a:latin typeface="Calibri"/>
                <a:ea typeface="Cambria"/>
                <a:cs typeface="Verdana"/>
              </a:rPr>
              <a:t>WORKFLOW STEP 1 CONTINUED </a:t>
            </a:r>
            <a:r>
              <a:rPr lang="en-US" sz="4500" b="1" dirty="0">
                <a:solidFill>
                  <a:srgbClr val="640D0D"/>
                </a:solidFill>
                <a:latin typeface="Calibri"/>
                <a:ea typeface="Cambria"/>
                <a:cs typeface="Verdana"/>
              </a:rPr>
              <a:t>REFERRAL REPORT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5C48D66-076C-851C-EE5F-8B96593E54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2833" y="3117449"/>
            <a:ext cx="9282789" cy="306186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36F8AA4-2523-58A2-A1F4-180C376B9E6A}"/>
              </a:ext>
            </a:extLst>
          </p:cNvPr>
          <p:cNvSpPr txBox="1"/>
          <p:nvPr/>
        </p:nvSpPr>
        <p:spPr>
          <a:xfrm>
            <a:off x="2863418" y="979146"/>
            <a:ext cx="646516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en-US" sz="2000" b="0" i="0" u="none" strike="noStrike" baseline="0" dirty="0">
                <a:latin typeface="Cambria" panose="02040503050406030204" pitchFamily="18" charset="0"/>
              </a:rPr>
              <a:t>Enter the fields:</a:t>
            </a:r>
          </a:p>
          <a:p>
            <a:pPr lvl="3"/>
            <a:r>
              <a:rPr lang="en-US" sz="2000" b="0" i="0" u="none" strike="noStrike" baseline="0" dirty="0">
                <a:latin typeface="Wingdings-Regular"/>
              </a:rPr>
              <a:t>§ </a:t>
            </a:r>
            <a:r>
              <a:rPr lang="en-US" sz="2000" b="1" i="0" u="none" strike="noStrike" baseline="0" dirty="0">
                <a:latin typeface="Cambria-Bold"/>
              </a:rPr>
              <a:t>Dates</a:t>
            </a:r>
            <a:r>
              <a:rPr lang="en-US" sz="2000" b="0" i="0" u="none" strike="noStrike" baseline="0" dirty="0">
                <a:latin typeface="Cambria" panose="02040503050406030204" pitchFamily="18" charset="0"/>
              </a:rPr>
              <a:t>: Enter the appropriate date range</a:t>
            </a:r>
          </a:p>
          <a:p>
            <a:pPr lvl="3"/>
            <a:r>
              <a:rPr lang="en-US" sz="2000" b="0" i="0" u="none" strike="noStrike" baseline="0" dirty="0">
                <a:latin typeface="Wingdings-Regular"/>
              </a:rPr>
              <a:t>§ </a:t>
            </a:r>
            <a:r>
              <a:rPr lang="en-US" sz="2000" b="1" i="0" u="none" strike="noStrike" baseline="0" dirty="0">
                <a:latin typeface="Cambria-Bold"/>
              </a:rPr>
              <a:t>Report Selection</a:t>
            </a:r>
            <a:r>
              <a:rPr lang="en-US" sz="2000" b="0" i="0" u="none" strike="noStrike" baseline="0" dirty="0">
                <a:latin typeface="Cambria" panose="02040503050406030204" pitchFamily="18" charset="0"/>
              </a:rPr>
              <a:t>: Ordered by Program Referred to</a:t>
            </a:r>
          </a:p>
          <a:p>
            <a:pPr lvl="3"/>
            <a:r>
              <a:rPr lang="en-US" sz="2000" b="0" i="0" u="none" strike="noStrike" baseline="0" dirty="0">
                <a:latin typeface="Wingdings-Regular"/>
              </a:rPr>
              <a:t>§ </a:t>
            </a:r>
            <a:r>
              <a:rPr lang="en-US" sz="2000" b="1" i="0" u="none" strike="noStrike" baseline="0" dirty="0">
                <a:latin typeface="Cambria-Bold"/>
              </a:rPr>
              <a:t>Parameter</a:t>
            </a:r>
            <a:r>
              <a:rPr lang="en-US" sz="2000" b="0" i="0" u="none" strike="noStrike" baseline="0" dirty="0">
                <a:latin typeface="Cambria" panose="02040503050406030204" pitchFamily="18" charset="0"/>
              </a:rPr>
              <a:t>: Program</a:t>
            </a:r>
          </a:p>
          <a:p>
            <a:pPr lvl="3"/>
            <a:r>
              <a:rPr lang="en-US" sz="2000" b="0" i="0" u="none" strike="noStrike" baseline="0" dirty="0">
                <a:latin typeface="Wingdings-Regular"/>
              </a:rPr>
              <a:t>§ </a:t>
            </a:r>
            <a:r>
              <a:rPr lang="en-US" sz="2000" b="1" i="0" u="none" strike="noStrike" baseline="0" dirty="0">
                <a:latin typeface="Cambria-Bold"/>
              </a:rPr>
              <a:t>Value</a:t>
            </a:r>
            <a:r>
              <a:rPr lang="en-US" sz="2000" b="0" i="0" u="none" strike="noStrike" baseline="0" dirty="0">
                <a:latin typeface="Cambria" panose="02040503050406030204" pitchFamily="18" charset="0"/>
              </a:rPr>
              <a:t>: Select your program</a:t>
            </a:r>
            <a:endParaRPr lang="en-US" sz="2000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7F9918B-774B-B323-28F4-CD6661CEEE1C}"/>
              </a:ext>
            </a:extLst>
          </p:cNvPr>
          <p:cNvSpPr/>
          <p:nvPr/>
        </p:nvSpPr>
        <p:spPr>
          <a:xfrm>
            <a:off x="1538619" y="3912452"/>
            <a:ext cx="949302" cy="349877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3A07A7D3-C806-B657-9718-605BFE001F35}"/>
              </a:ext>
            </a:extLst>
          </p:cNvPr>
          <p:cNvSpPr/>
          <p:nvPr/>
        </p:nvSpPr>
        <p:spPr>
          <a:xfrm>
            <a:off x="3866048" y="3912452"/>
            <a:ext cx="949302" cy="349877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63B8527-D158-D316-9350-98E3452EB8A5}"/>
              </a:ext>
            </a:extLst>
          </p:cNvPr>
          <p:cNvSpPr/>
          <p:nvPr/>
        </p:nvSpPr>
        <p:spPr>
          <a:xfrm>
            <a:off x="1468469" y="4582264"/>
            <a:ext cx="1316069" cy="361774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DFA11B6-047F-1821-7DAD-119FEA5980FF}"/>
              </a:ext>
            </a:extLst>
          </p:cNvPr>
          <p:cNvSpPr/>
          <p:nvPr/>
        </p:nvSpPr>
        <p:spPr>
          <a:xfrm>
            <a:off x="1473123" y="5580736"/>
            <a:ext cx="1080294" cy="537754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48234237-4802-77A4-CD6E-90E03674E8F0}"/>
              </a:ext>
            </a:extLst>
          </p:cNvPr>
          <p:cNvSpPr/>
          <p:nvPr/>
        </p:nvSpPr>
        <p:spPr>
          <a:xfrm>
            <a:off x="6265279" y="5659313"/>
            <a:ext cx="1171852" cy="537753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11713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77DDC06-1BEE-394E-BE77-D0233A8097B4}"/>
              </a:ext>
            </a:extLst>
          </p:cNvPr>
          <p:cNvSpPr>
            <a:spLocks noGrp="1"/>
          </p:cNvSpPr>
          <p:nvPr/>
        </p:nvSpPr>
        <p:spPr>
          <a:xfrm>
            <a:off x="371788" y="131339"/>
            <a:ext cx="11448423" cy="7968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>
                <a:solidFill>
                  <a:srgbClr val="640D0D"/>
                </a:solidFill>
                <a:latin typeface="Calibri"/>
                <a:ea typeface="Cambria"/>
                <a:cs typeface="Verdana"/>
              </a:rPr>
              <a:t>WORKFLOW STEP 2: </a:t>
            </a:r>
            <a:r>
              <a:rPr lang="en-US" sz="4500" b="1" dirty="0">
                <a:solidFill>
                  <a:srgbClr val="640D0D"/>
                </a:solidFill>
                <a:latin typeface="Calibri"/>
                <a:ea typeface="Cambria"/>
                <a:cs typeface="Verdana"/>
              </a:rPr>
              <a:t>CREATE REFERRAL CHART IN EVOLV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D7C278B-ADA8-D971-4CA9-0FABF0B22B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3002" y="1878145"/>
            <a:ext cx="4721356" cy="32145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A52F816-8D84-5C46-7978-2BDF2092F3FB}"/>
              </a:ext>
            </a:extLst>
          </p:cNvPr>
          <p:cNvSpPr txBox="1"/>
          <p:nvPr/>
        </p:nvSpPr>
        <p:spPr>
          <a:xfrm>
            <a:off x="1480657" y="915373"/>
            <a:ext cx="8473126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000" b="0" i="0" u="none" strike="noStrike" baseline="0" dirty="0">
                <a:solidFill>
                  <a:srgbClr val="000000"/>
                </a:solidFill>
              </a:rPr>
              <a:t>1. Check to see if there is an existing chart in the system for the applicant</a:t>
            </a:r>
          </a:p>
          <a:p>
            <a:pPr lvl="1"/>
            <a:r>
              <a:rPr lang="en-US" sz="2000" b="1" i="0" u="none" strike="noStrike" baseline="0" dirty="0">
                <a:solidFill>
                  <a:srgbClr val="000000"/>
                </a:solidFill>
              </a:rPr>
              <a:t>a. If there </a:t>
            </a:r>
            <a:r>
              <a:rPr lang="en-US" sz="2000" b="1" i="0" u="none" strike="noStrike" baseline="0" dirty="0">
                <a:solidFill>
                  <a:srgbClr val="FF0000"/>
                </a:solidFill>
              </a:rPr>
              <a:t>IS a chart </a:t>
            </a:r>
            <a:r>
              <a:rPr lang="en-US" sz="2000" b="1" i="0" u="none" strike="noStrike" baseline="0" dirty="0">
                <a:solidFill>
                  <a:srgbClr val="000000"/>
                </a:solidFill>
              </a:rPr>
              <a:t>in the system</a:t>
            </a:r>
            <a:r>
              <a:rPr lang="en-US" sz="2000" b="0" i="0" u="none" strike="noStrike" baseline="0" dirty="0">
                <a:solidFill>
                  <a:srgbClr val="000000"/>
                </a:solidFill>
              </a:rPr>
              <a:t>,</a:t>
            </a:r>
          </a:p>
          <a:p>
            <a:pPr lvl="2"/>
            <a:r>
              <a:rPr lang="en-US" sz="2000" b="0" i="0" u="none" strike="noStrike" baseline="0" dirty="0" err="1">
                <a:solidFill>
                  <a:srgbClr val="000000"/>
                </a:solidFill>
              </a:rPr>
              <a:t>i</a:t>
            </a:r>
            <a:r>
              <a:rPr lang="en-US" sz="2000" b="0" i="0" u="none" strike="noStrike" baseline="0" dirty="0">
                <a:solidFill>
                  <a:srgbClr val="000000"/>
                </a:solidFill>
              </a:rPr>
              <a:t>. Add a new “Internal Referral” by going to </a:t>
            </a:r>
          </a:p>
          <a:p>
            <a:pPr lvl="2">
              <a:lnSpc>
                <a:spcPct val="150000"/>
              </a:lnSpc>
            </a:pPr>
            <a:endParaRPr lang="en-US" sz="800" b="0" i="0" u="none" strike="noStrike" baseline="0" dirty="0">
              <a:solidFill>
                <a:srgbClr val="C10000"/>
              </a:solidFill>
            </a:endParaRPr>
          </a:p>
          <a:p>
            <a:pPr lvl="2">
              <a:lnSpc>
                <a:spcPct val="150000"/>
              </a:lnSpc>
            </a:pPr>
            <a:r>
              <a:rPr lang="en-US" sz="2000" b="0" i="0" u="none" strike="noStrike" baseline="0" dirty="0">
                <a:solidFill>
                  <a:srgbClr val="000000"/>
                </a:solidFill>
              </a:rPr>
              <a:t>ii. Click on “Add New” Click “Referral to Program - </a:t>
            </a:r>
            <a:r>
              <a:rPr lang="en-US" sz="2000" dirty="0">
                <a:solidFill>
                  <a:srgbClr val="000000"/>
                </a:solidFill>
              </a:rPr>
              <a:t>Internal</a:t>
            </a:r>
            <a:r>
              <a:rPr lang="en-US" sz="2000" b="0" i="0" u="none" strike="noStrike" baseline="0" dirty="0">
                <a:solidFill>
                  <a:srgbClr val="000000"/>
                </a:solidFill>
              </a:rPr>
              <a:t>”</a:t>
            </a:r>
          </a:p>
          <a:p>
            <a:pPr algn="l"/>
            <a:endParaRPr lang="en-US" sz="1000" b="0" i="0" u="none" strike="noStrike" baseline="0" dirty="0">
              <a:solidFill>
                <a:srgbClr val="000000"/>
              </a:solidFill>
            </a:endParaRPr>
          </a:p>
          <a:p>
            <a:pPr algn="l"/>
            <a:endParaRPr lang="en-US" sz="1000" dirty="0">
              <a:solidFill>
                <a:srgbClr val="000000"/>
              </a:solidFill>
            </a:endParaRPr>
          </a:p>
          <a:p>
            <a:pPr algn="l"/>
            <a:endParaRPr lang="en-US" sz="1000" b="0" i="0" u="none" strike="noStrike" baseline="0" dirty="0">
              <a:solidFill>
                <a:srgbClr val="000000"/>
              </a:solidFill>
            </a:endParaRPr>
          </a:p>
          <a:p>
            <a:pPr algn="l"/>
            <a:endParaRPr lang="en-US" sz="1000" dirty="0">
              <a:solidFill>
                <a:srgbClr val="000000"/>
              </a:solidFill>
            </a:endParaRPr>
          </a:p>
          <a:p>
            <a:pPr algn="l"/>
            <a:endParaRPr lang="en-US" sz="1000" b="0" i="0" u="none" strike="noStrike" baseline="0" dirty="0">
              <a:solidFill>
                <a:srgbClr val="000000"/>
              </a:solidFill>
            </a:endParaRPr>
          </a:p>
          <a:p>
            <a:pPr algn="l"/>
            <a:endParaRPr lang="en-US" sz="1000" dirty="0">
              <a:solidFill>
                <a:srgbClr val="000000"/>
              </a:solidFill>
            </a:endParaRPr>
          </a:p>
          <a:p>
            <a:pPr algn="l"/>
            <a:endParaRPr lang="en-US" sz="1000" b="0" i="0" u="none" strike="noStrike" baseline="0" dirty="0">
              <a:solidFill>
                <a:srgbClr val="000000"/>
              </a:solidFill>
            </a:endParaRPr>
          </a:p>
          <a:p>
            <a:pPr algn="l"/>
            <a:endParaRPr lang="en-US" sz="1000" dirty="0">
              <a:solidFill>
                <a:srgbClr val="000000"/>
              </a:solidFill>
            </a:endParaRPr>
          </a:p>
          <a:p>
            <a:pPr algn="l"/>
            <a:endParaRPr lang="en-US" sz="1000" b="0" i="0" u="none" strike="noStrike" baseline="0" dirty="0">
              <a:solidFill>
                <a:srgbClr val="000000"/>
              </a:solidFill>
            </a:endParaRPr>
          </a:p>
          <a:p>
            <a:pPr algn="l"/>
            <a:endParaRPr lang="en-US" sz="1000" dirty="0">
              <a:solidFill>
                <a:srgbClr val="000000"/>
              </a:solidFill>
            </a:endParaRPr>
          </a:p>
          <a:p>
            <a:pPr algn="l"/>
            <a:endParaRPr lang="en-US" sz="1000" b="0" i="0" u="none" strike="noStrike" baseline="0" dirty="0">
              <a:solidFill>
                <a:srgbClr val="000000"/>
              </a:solidFill>
            </a:endParaRPr>
          </a:p>
          <a:p>
            <a:pPr algn="l"/>
            <a:endParaRPr lang="en-US" sz="1000" dirty="0">
              <a:solidFill>
                <a:srgbClr val="000000"/>
              </a:solidFill>
            </a:endParaRPr>
          </a:p>
          <a:p>
            <a:pPr algn="l"/>
            <a:endParaRPr lang="en-US" sz="1000" b="0" i="0" u="none" strike="noStrike" baseline="0" dirty="0">
              <a:solidFill>
                <a:srgbClr val="000000"/>
              </a:solidFill>
            </a:endParaRPr>
          </a:p>
          <a:p>
            <a:pPr algn="l"/>
            <a:endParaRPr lang="en-US" sz="1000" dirty="0">
              <a:solidFill>
                <a:srgbClr val="000000"/>
              </a:solidFill>
            </a:endParaRPr>
          </a:p>
          <a:p>
            <a:pPr algn="l"/>
            <a:endParaRPr lang="en-US" sz="1000" b="0" i="0" u="none" strike="noStrike" baseline="0" dirty="0">
              <a:solidFill>
                <a:srgbClr val="000000"/>
              </a:solidFill>
            </a:endParaRPr>
          </a:p>
          <a:p>
            <a:pPr lvl="1"/>
            <a:r>
              <a:rPr lang="en-US" sz="2000" b="1" i="0" u="none" strike="noStrike" baseline="0" dirty="0">
                <a:solidFill>
                  <a:srgbClr val="000000"/>
                </a:solidFill>
              </a:rPr>
              <a:t>b. If there </a:t>
            </a:r>
            <a:r>
              <a:rPr lang="en-US" sz="2000" b="1" i="0" u="none" strike="noStrike" baseline="0" dirty="0">
                <a:solidFill>
                  <a:srgbClr val="FF0000"/>
                </a:solidFill>
              </a:rPr>
              <a:t>is NOT a chart </a:t>
            </a:r>
            <a:r>
              <a:rPr lang="en-US" sz="2000" b="1" i="0" u="none" strike="noStrike" baseline="0" dirty="0">
                <a:solidFill>
                  <a:srgbClr val="000000"/>
                </a:solidFill>
              </a:rPr>
              <a:t>in the system</a:t>
            </a:r>
            <a:r>
              <a:rPr lang="en-US" sz="2000" b="0" i="0" u="none" strike="noStrike" baseline="0" dirty="0">
                <a:solidFill>
                  <a:srgbClr val="000000"/>
                </a:solidFill>
              </a:rPr>
              <a:t>,</a:t>
            </a:r>
          </a:p>
          <a:p>
            <a:pPr lvl="2"/>
            <a:r>
              <a:rPr lang="en-US" sz="2000" b="0" i="0" u="none" strike="noStrike" baseline="0" dirty="0" err="1">
                <a:solidFill>
                  <a:srgbClr val="000000"/>
                </a:solidFill>
              </a:rPr>
              <a:t>i</a:t>
            </a:r>
            <a:r>
              <a:rPr lang="en-US" sz="2000" b="0" i="0" u="none" strike="noStrike" baseline="0" dirty="0">
                <a:solidFill>
                  <a:srgbClr val="000000"/>
                </a:solidFill>
              </a:rPr>
              <a:t>. Create a new Referral Chart</a:t>
            </a:r>
          </a:p>
          <a:p>
            <a:pPr lvl="2"/>
            <a:r>
              <a:rPr lang="en-US" sz="2000" b="0" i="0" u="none" strike="noStrike" baseline="0" dirty="0">
                <a:solidFill>
                  <a:srgbClr val="000000"/>
                </a:solidFill>
              </a:rPr>
              <a:t>ii. Follow instructions in the “</a:t>
            </a:r>
            <a:r>
              <a:rPr lang="en-US" sz="2000" b="1" i="0" u="none" strike="noStrike" baseline="0" dirty="0">
                <a:solidFill>
                  <a:srgbClr val="000000"/>
                </a:solidFill>
              </a:rPr>
              <a:t>How to Create a Referral Chart</a:t>
            </a:r>
            <a:r>
              <a:rPr lang="en-US" sz="2000" b="0" i="0" u="none" strike="noStrike" baseline="0" dirty="0">
                <a:solidFill>
                  <a:srgbClr val="000000"/>
                </a:solidFill>
              </a:rPr>
              <a:t>” Training</a:t>
            </a:r>
            <a:endParaRPr lang="en-US" sz="20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096D893-A3D1-23D0-1C0C-5310B98B77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1788" y="2523192"/>
            <a:ext cx="11448423" cy="2135210"/>
          </a:xfrm>
          <a:prstGeom prst="rect">
            <a:avLst/>
          </a:prstGeom>
        </p:spPr>
      </p:pic>
      <p:sp>
        <p:nvSpPr>
          <p:cNvPr id="4" name="Arrow: Right 3">
            <a:extLst>
              <a:ext uri="{FF2B5EF4-FFF2-40B4-BE49-F238E27FC236}">
                <a16:creationId xmlns:a16="http://schemas.microsoft.com/office/drawing/2014/main" id="{075E8B84-5907-8A00-6F86-AEF3EA0086AB}"/>
              </a:ext>
            </a:extLst>
          </p:cNvPr>
          <p:cNvSpPr/>
          <p:nvPr/>
        </p:nvSpPr>
        <p:spPr>
          <a:xfrm rot="4170917">
            <a:off x="-342896" y="2783294"/>
            <a:ext cx="1476532" cy="159837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5711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77DDC06-1BEE-394E-BE77-D0233A8097B4}"/>
              </a:ext>
            </a:extLst>
          </p:cNvPr>
          <p:cNvSpPr>
            <a:spLocks noGrp="1"/>
          </p:cNvSpPr>
          <p:nvPr/>
        </p:nvSpPr>
        <p:spPr>
          <a:xfrm>
            <a:off x="663677" y="0"/>
            <a:ext cx="10864645" cy="11247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500" b="1" dirty="0">
                <a:solidFill>
                  <a:srgbClr val="640D0D"/>
                </a:solidFill>
                <a:latin typeface="Calibri"/>
                <a:ea typeface="Cambria"/>
                <a:cs typeface="Verdana"/>
              </a:rPr>
              <a:t>RESI ADMISSIONS APPLICATION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32FF2FA-2333-281F-721D-54AABB3A5382}"/>
              </a:ext>
            </a:extLst>
          </p:cNvPr>
          <p:cNvSpPr txBox="1"/>
          <p:nvPr/>
        </p:nvSpPr>
        <p:spPr>
          <a:xfrm>
            <a:off x="2121763" y="1411551"/>
            <a:ext cx="7945515" cy="36317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000" b="0" i="0" u="none" strike="noStrike" baseline="0" dirty="0"/>
              <a:t>• Enter </a:t>
            </a:r>
            <a:r>
              <a:rPr lang="en-US" sz="2000" b="1" i="0" u="none" strike="noStrike" baseline="0" dirty="0"/>
              <a:t>key information </a:t>
            </a:r>
            <a:r>
              <a:rPr lang="en-US" sz="2000" b="0" i="0" u="none" strike="noStrike" baseline="0" dirty="0"/>
              <a:t>from paper application into Evolv</a:t>
            </a:r>
          </a:p>
          <a:p>
            <a:pPr algn="l"/>
            <a:r>
              <a:rPr lang="en-US" sz="2000" b="0" i="0" u="none" strike="noStrike" baseline="0" dirty="0"/>
              <a:t>	• Allows us to</a:t>
            </a:r>
          </a:p>
          <a:p>
            <a:pPr marL="1714500" lvl="3" indent="-342900">
              <a:buFont typeface="Wingdings" panose="05000000000000000000" pitchFamily="2" charset="2"/>
              <a:buChar char="Ø"/>
            </a:pPr>
            <a:r>
              <a:rPr lang="en-US" sz="2000" b="0" i="0" u="none" strike="noStrike" baseline="0" dirty="0"/>
              <a:t>track referrals</a:t>
            </a:r>
          </a:p>
          <a:p>
            <a:pPr marL="1714500" lvl="3" indent="-342900">
              <a:buFont typeface="Wingdings" panose="05000000000000000000" pitchFamily="2" charset="2"/>
              <a:buChar char="Ø"/>
            </a:pPr>
            <a:r>
              <a:rPr lang="en-US" sz="2000" b="0" i="0" u="none" strike="noStrike" baseline="0" dirty="0"/>
              <a:t>assess eligibility</a:t>
            </a:r>
          </a:p>
          <a:p>
            <a:pPr marL="1714500" lvl="3" indent="-342900">
              <a:buFont typeface="Wingdings" panose="05000000000000000000" pitchFamily="2" charset="2"/>
              <a:buChar char="Ø"/>
            </a:pPr>
            <a:r>
              <a:rPr lang="en-US" sz="2000" b="0" i="0" u="none" strike="noStrike" baseline="0" dirty="0"/>
              <a:t>designate priority statuses to manage admissions process</a:t>
            </a:r>
          </a:p>
          <a:p>
            <a:pPr algn="l"/>
            <a:r>
              <a:rPr lang="en-US" sz="2000" b="0" i="0" u="none" strike="noStrike" baseline="0" dirty="0"/>
              <a:t>	• Allows us to gather data on</a:t>
            </a:r>
          </a:p>
          <a:p>
            <a:pPr marL="1714500" lvl="3" indent="-342900">
              <a:buFont typeface="Wingdings" panose="05000000000000000000" pitchFamily="2" charset="2"/>
              <a:buChar char="Ø"/>
            </a:pPr>
            <a:r>
              <a:rPr lang="en-US" sz="2000" b="0" i="0" u="none" strike="noStrike" baseline="0" dirty="0"/>
              <a:t>length of time from referral to admission</a:t>
            </a:r>
          </a:p>
          <a:p>
            <a:pPr marL="1714500" lvl="3" indent="-342900">
              <a:buFont typeface="Wingdings" panose="05000000000000000000" pitchFamily="2" charset="2"/>
              <a:buChar char="Ø"/>
            </a:pPr>
            <a:r>
              <a:rPr lang="en-US" sz="2000" b="0" i="0" u="none" strike="noStrike" baseline="0" dirty="0"/>
              <a:t>who are we turning down and why, </a:t>
            </a:r>
            <a:r>
              <a:rPr lang="en-US" sz="2000" b="0" i="0" u="none" strike="noStrike" baseline="0"/>
              <a:t>etc.</a:t>
            </a:r>
            <a:endParaRPr lang="en-US" sz="2000"/>
          </a:p>
          <a:p>
            <a:pPr lvl="3"/>
            <a:endParaRPr lang="en-US" sz="1000" b="0" i="0" u="none" strike="noStrike" baseline="0" dirty="0"/>
          </a:p>
          <a:p>
            <a:pPr algn="l"/>
            <a:r>
              <a:rPr lang="en-US" sz="2000" b="0" i="0" u="none" strike="noStrike" baseline="0" dirty="0"/>
              <a:t>• Everything we enter:</a:t>
            </a:r>
          </a:p>
          <a:p>
            <a:pPr marL="1714500" lvl="3" indent="-342900">
              <a:buFont typeface="Wingdings" panose="05000000000000000000" pitchFamily="2" charset="2"/>
              <a:buChar char="Ø"/>
            </a:pPr>
            <a:r>
              <a:rPr lang="en-US" sz="2000" b="0" i="0" u="none" strike="noStrike" baseline="0" dirty="0"/>
              <a:t>helps us determine eligibility and priority status</a:t>
            </a:r>
          </a:p>
          <a:p>
            <a:pPr marL="1714500" lvl="3" indent="-342900">
              <a:buFont typeface="Wingdings" panose="05000000000000000000" pitchFamily="2" charset="2"/>
              <a:buChar char="Ø"/>
            </a:pPr>
            <a:r>
              <a:rPr lang="en-US" sz="2000" b="0" i="0" u="none" strike="noStrike" baseline="0" dirty="0"/>
              <a:t>populates other areas of patient’s chart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9427069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77DDC06-1BEE-394E-BE77-D0233A8097B4}"/>
              </a:ext>
            </a:extLst>
          </p:cNvPr>
          <p:cNvSpPr>
            <a:spLocks noGrp="1"/>
          </p:cNvSpPr>
          <p:nvPr/>
        </p:nvSpPr>
        <p:spPr>
          <a:xfrm>
            <a:off x="331839" y="310718"/>
            <a:ext cx="11528322" cy="7013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>
                <a:solidFill>
                  <a:srgbClr val="640D0D"/>
                </a:solidFill>
                <a:latin typeface="Calibri"/>
                <a:ea typeface="Cambria"/>
                <a:cs typeface="Verdana"/>
              </a:rPr>
              <a:t>WORKFLOW STEP 3: </a:t>
            </a:r>
            <a:r>
              <a:rPr lang="en-US" sz="4500" b="1" dirty="0">
                <a:solidFill>
                  <a:srgbClr val="640D0D"/>
                </a:solidFill>
                <a:latin typeface="Calibri"/>
                <a:ea typeface="Cambria"/>
                <a:cs typeface="Verdana"/>
              </a:rPr>
              <a:t>ADMISSIONS APPLICATION IN EVOLV</a:t>
            </a:r>
            <a:endParaRPr lang="en-US" sz="2400" b="1" dirty="0">
              <a:solidFill>
                <a:srgbClr val="640D0D"/>
              </a:solidFill>
              <a:latin typeface="Calibri"/>
              <a:ea typeface="Cambria"/>
              <a:cs typeface="Verdan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78C3C8-E565-BEF5-C5B3-5090CE6DF98C}"/>
              </a:ext>
            </a:extLst>
          </p:cNvPr>
          <p:cNvSpPr txBox="1"/>
          <p:nvPr/>
        </p:nvSpPr>
        <p:spPr>
          <a:xfrm>
            <a:off x="2450607" y="1076048"/>
            <a:ext cx="7829735" cy="23529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2000" b="1" i="0" u="none" strike="noStrike" baseline="0" dirty="0"/>
              <a:t>How to Get to the Residential Admissions Application Form:</a:t>
            </a:r>
          </a:p>
          <a:p>
            <a:pPr algn="l">
              <a:lnSpc>
                <a:spcPct val="150000"/>
              </a:lnSpc>
            </a:pPr>
            <a:r>
              <a:rPr lang="en-US" sz="2000" dirty="0"/>
              <a:t>1. </a:t>
            </a:r>
            <a:r>
              <a:rPr lang="en-US" sz="2000" b="0" i="0" u="none" strike="noStrike" baseline="0" dirty="0"/>
              <a:t>Click on the </a:t>
            </a:r>
            <a:r>
              <a:rPr lang="en-US" sz="2000" b="1" i="0" u="none" strike="noStrike" baseline="0" dirty="0"/>
              <a:t>“Referral”</a:t>
            </a:r>
            <a:endParaRPr lang="en-US" sz="2000" b="0" i="0" u="none" strike="noStrike" baseline="0" dirty="0"/>
          </a:p>
          <a:p>
            <a:pPr algn="l">
              <a:lnSpc>
                <a:spcPct val="150000"/>
              </a:lnSpc>
            </a:pPr>
            <a:r>
              <a:rPr lang="en-US" sz="2000" b="0" i="0" u="none" strike="noStrike" baseline="0" dirty="0"/>
              <a:t>2. Click on </a:t>
            </a:r>
            <a:r>
              <a:rPr lang="en-US" sz="2000" b="1" i="0" u="none" strike="noStrike" baseline="0" dirty="0"/>
              <a:t>“Agency Referral”</a:t>
            </a:r>
          </a:p>
          <a:p>
            <a:pPr algn="l">
              <a:lnSpc>
                <a:spcPct val="150000"/>
              </a:lnSpc>
            </a:pPr>
            <a:r>
              <a:rPr lang="en-US" sz="2000" b="0" i="0" u="none" strike="noStrike" baseline="0" dirty="0"/>
              <a:t>3. Scroll to the right to “</a:t>
            </a:r>
            <a:r>
              <a:rPr lang="en-US" sz="2000" b="1" i="0" u="none" strike="noStrike" baseline="0" dirty="0"/>
              <a:t>Testing/Screening</a:t>
            </a:r>
            <a:r>
              <a:rPr lang="en-US" sz="2000" b="0" i="0" u="none" strike="noStrike" baseline="0" dirty="0"/>
              <a:t>”</a:t>
            </a:r>
          </a:p>
          <a:p>
            <a:pPr algn="l">
              <a:lnSpc>
                <a:spcPct val="150000"/>
              </a:lnSpc>
            </a:pPr>
            <a:r>
              <a:rPr lang="en-US" sz="2000" dirty="0"/>
              <a:t>4. Scroll down, Click on “</a:t>
            </a:r>
            <a:r>
              <a:rPr lang="en-US" sz="2000" b="1" i="0" u="none" strike="noStrike" baseline="0" dirty="0"/>
              <a:t>Assessments” </a:t>
            </a:r>
            <a:endParaRPr lang="en-US" sz="20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49ED9F2-A49D-2271-ADFC-43E7389DD9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567" y="3937246"/>
            <a:ext cx="10982867" cy="2025773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EF805EAF-2C80-778B-41D0-AB67EA6C9F67}"/>
              </a:ext>
            </a:extLst>
          </p:cNvPr>
          <p:cNvSpPr/>
          <p:nvPr/>
        </p:nvSpPr>
        <p:spPr>
          <a:xfrm>
            <a:off x="8797770" y="5038632"/>
            <a:ext cx="1589104" cy="55984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AA6A3A4A-1B6E-23AE-8141-F86B42FD3D71}"/>
              </a:ext>
            </a:extLst>
          </p:cNvPr>
          <p:cNvSpPr/>
          <p:nvPr/>
        </p:nvSpPr>
        <p:spPr>
          <a:xfrm>
            <a:off x="2176507" y="3987738"/>
            <a:ext cx="1134863" cy="47273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9ABADBC-36D1-B479-0487-7E753A3DD0DC}"/>
              </a:ext>
            </a:extLst>
          </p:cNvPr>
          <p:cNvSpPr/>
          <p:nvPr/>
        </p:nvSpPr>
        <p:spPr>
          <a:xfrm>
            <a:off x="675588" y="4460474"/>
            <a:ext cx="1309900" cy="57815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C7BB5C2-4988-4771-E4CD-AB777704AE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79424" y="3425070"/>
            <a:ext cx="5372100" cy="29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7875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77DDC06-1BEE-394E-BE77-D0233A8097B4}"/>
              </a:ext>
            </a:extLst>
          </p:cNvPr>
          <p:cNvSpPr>
            <a:spLocks noGrp="1"/>
          </p:cNvSpPr>
          <p:nvPr/>
        </p:nvSpPr>
        <p:spPr>
          <a:xfrm>
            <a:off x="331838" y="17755"/>
            <a:ext cx="11528323" cy="11247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>
                <a:solidFill>
                  <a:srgbClr val="640D0D"/>
                </a:solidFill>
                <a:latin typeface="Calibri"/>
                <a:ea typeface="Cambria"/>
                <a:cs typeface="Verdana"/>
              </a:rPr>
              <a:t>WORKFLOW STEP 3: </a:t>
            </a:r>
            <a:r>
              <a:rPr lang="en-US" sz="4500" b="1" dirty="0">
                <a:solidFill>
                  <a:srgbClr val="640D0D"/>
                </a:solidFill>
                <a:latin typeface="Calibri"/>
                <a:ea typeface="Cambria"/>
                <a:cs typeface="Verdana"/>
              </a:rPr>
              <a:t>ADMISSIONS APPLICATION IN EVOLV</a:t>
            </a:r>
            <a:endParaRPr lang="en-US" sz="2400" b="1" dirty="0">
              <a:solidFill>
                <a:srgbClr val="640D0D"/>
              </a:solidFill>
              <a:latin typeface="Calibri"/>
              <a:ea typeface="Cambria"/>
              <a:cs typeface="Verdana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9F91D26-6BD5-F45F-D30D-0C56F63D09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722" y="3107890"/>
            <a:ext cx="11434439" cy="2274143"/>
          </a:xfrm>
          <a:prstGeom prst="rect">
            <a:avLst/>
          </a:prstGeom>
        </p:spPr>
      </p:pic>
      <p:sp>
        <p:nvSpPr>
          <p:cNvPr id="9" name="Arrow: Right 8">
            <a:extLst>
              <a:ext uri="{FF2B5EF4-FFF2-40B4-BE49-F238E27FC236}">
                <a16:creationId xmlns:a16="http://schemas.microsoft.com/office/drawing/2014/main" id="{075E8B84-5907-8A00-6F86-AEF3EA0086AB}"/>
              </a:ext>
            </a:extLst>
          </p:cNvPr>
          <p:cNvSpPr/>
          <p:nvPr/>
        </p:nvSpPr>
        <p:spPr>
          <a:xfrm rot="8081001">
            <a:off x="742908" y="4392232"/>
            <a:ext cx="1476375" cy="159385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AB79E39-88AD-45B9-0C58-A581350ED7A7}"/>
              </a:ext>
            </a:extLst>
          </p:cNvPr>
          <p:cNvSpPr txBox="1"/>
          <p:nvPr/>
        </p:nvSpPr>
        <p:spPr>
          <a:xfrm>
            <a:off x="2190007" y="1170258"/>
            <a:ext cx="78119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i="0" u="none" strike="noStrike" baseline="0" dirty="0"/>
              <a:t>How to Get to the Residential Admissions Application Form:</a:t>
            </a:r>
            <a:endParaRPr lang="en-US" sz="24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81D8766-2C90-64EA-EB69-6692BEE15155}"/>
              </a:ext>
            </a:extLst>
          </p:cNvPr>
          <p:cNvSpPr txBox="1"/>
          <p:nvPr/>
        </p:nvSpPr>
        <p:spPr>
          <a:xfrm>
            <a:off x="3582969" y="1601325"/>
            <a:ext cx="441294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000" b="0" i="0" u="none" strike="noStrike" baseline="0" dirty="0"/>
              <a:t>1. Click </a:t>
            </a:r>
            <a:r>
              <a:rPr lang="en-US" sz="2000" b="1" dirty="0"/>
              <a:t>“Add New”, “Add Event”</a:t>
            </a:r>
            <a:endParaRPr lang="en-US" sz="2000" b="1" i="0" u="none" strike="noStrike" baseline="0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E1B815C-87C3-5B15-3D14-F8A87B6C19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7666" y="2636072"/>
            <a:ext cx="5543550" cy="28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9434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77DDC06-1BEE-394E-BE77-D0233A8097B4}"/>
              </a:ext>
            </a:extLst>
          </p:cNvPr>
          <p:cNvSpPr>
            <a:spLocks noGrp="1"/>
          </p:cNvSpPr>
          <p:nvPr/>
        </p:nvSpPr>
        <p:spPr>
          <a:xfrm>
            <a:off x="663677" y="0"/>
            <a:ext cx="10864645" cy="11247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500" b="1" dirty="0">
                <a:solidFill>
                  <a:srgbClr val="640D0D"/>
                </a:solidFill>
                <a:latin typeface="Calibri"/>
                <a:ea typeface="Cambria"/>
                <a:cs typeface="Verdana"/>
              </a:rPr>
              <a:t>RESI ADMISSIONS APPLICATION</a:t>
            </a:r>
          </a:p>
        </p:txBody>
      </p:sp>
      <p:pic>
        <p:nvPicPr>
          <p:cNvPr id="4" name="Picture 3" descr="A screenshot of a computer&#10;&#10;Description automatically generated">
            <a:extLst>
              <a:ext uri="{FF2B5EF4-FFF2-40B4-BE49-F238E27FC236}">
                <a16:creationId xmlns:a16="http://schemas.microsoft.com/office/drawing/2014/main" id="{EBB4D03D-076E-A031-2240-5F9B2987C0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0163" y="1647731"/>
            <a:ext cx="10374277" cy="249814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5E7F83A-036A-6A66-41EB-AF7EC78EFF98}"/>
              </a:ext>
            </a:extLst>
          </p:cNvPr>
          <p:cNvSpPr txBox="1"/>
          <p:nvPr/>
        </p:nvSpPr>
        <p:spPr>
          <a:xfrm>
            <a:off x="3779668" y="1001399"/>
            <a:ext cx="61566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dirty="0"/>
              <a:t>1</a:t>
            </a:r>
            <a:r>
              <a:rPr lang="en-US" sz="1800" b="0" i="0" u="none" strike="noStrike" baseline="0" dirty="0"/>
              <a:t>. Complete the form and click </a:t>
            </a:r>
            <a:r>
              <a:rPr lang="en-US" sz="1800" b="1" i="0" u="none" strike="noStrike" baseline="0" dirty="0"/>
              <a:t>“Save” </a:t>
            </a:r>
          </a:p>
          <a:p>
            <a:pPr algn="l"/>
            <a:r>
              <a:rPr lang="en-US" dirty="0"/>
              <a:t>2</a:t>
            </a:r>
            <a:r>
              <a:rPr lang="en-US" sz="1800" b="0" i="0" u="none" strike="noStrike" baseline="0" dirty="0"/>
              <a:t>. Once the form is saved, click </a:t>
            </a:r>
            <a:r>
              <a:rPr lang="en-US" sz="1800" b="1" i="0" u="none" strike="noStrike" baseline="0" dirty="0"/>
              <a:t>“Submit”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45098FF-AAC7-2C2B-FBE0-AC345206FA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0162" y="4813238"/>
            <a:ext cx="10422384" cy="144869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8595F94-6894-BF98-978A-EA231265D28F}"/>
              </a:ext>
            </a:extLst>
          </p:cNvPr>
          <p:cNvSpPr txBox="1"/>
          <p:nvPr/>
        </p:nvSpPr>
        <p:spPr>
          <a:xfrm>
            <a:off x="2844944" y="4145873"/>
            <a:ext cx="68528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Once the form is saved, it will show up under “</a:t>
            </a:r>
            <a:r>
              <a:rPr lang="en-US" b="1" dirty="0"/>
              <a:t>Manual Service Entry</a:t>
            </a:r>
            <a:r>
              <a:rPr lang="en-US" dirty="0"/>
              <a:t>”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8044EDE-20E4-BC4F-1201-C12E87E05F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38474" y="4476165"/>
            <a:ext cx="6115050" cy="29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9798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77DDC06-1BEE-394E-BE77-D0233A8097B4}"/>
              </a:ext>
            </a:extLst>
          </p:cNvPr>
          <p:cNvSpPr>
            <a:spLocks noGrp="1"/>
          </p:cNvSpPr>
          <p:nvPr/>
        </p:nvSpPr>
        <p:spPr>
          <a:xfrm>
            <a:off x="205666" y="221942"/>
            <a:ext cx="11780667" cy="6364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>
                <a:solidFill>
                  <a:srgbClr val="640D0D"/>
                </a:solidFill>
                <a:latin typeface="Calibri"/>
                <a:ea typeface="Cambria"/>
                <a:cs typeface="Verdana"/>
              </a:rPr>
              <a:t>WORKFLOW STEP 3: </a:t>
            </a:r>
            <a:r>
              <a:rPr lang="en-US" sz="4500" b="1" dirty="0">
                <a:solidFill>
                  <a:srgbClr val="640D0D"/>
                </a:solidFill>
                <a:latin typeface="Calibri"/>
                <a:ea typeface="Cambria"/>
                <a:cs typeface="Verdana"/>
              </a:rPr>
              <a:t>ADMISSIONS APPLICATION IN EVOLV</a:t>
            </a:r>
            <a:endParaRPr lang="en-US" sz="2400" b="1" dirty="0">
              <a:solidFill>
                <a:srgbClr val="640D0D"/>
              </a:solidFill>
              <a:latin typeface="Calibri"/>
              <a:ea typeface="Cambria"/>
              <a:cs typeface="Verdan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333B69F-EBB1-1E48-6901-3771069EAAED}"/>
              </a:ext>
            </a:extLst>
          </p:cNvPr>
          <p:cNvSpPr txBox="1"/>
          <p:nvPr/>
        </p:nvSpPr>
        <p:spPr>
          <a:xfrm>
            <a:off x="518325" y="1198388"/>
            <a:ext cx="605956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000" b="0" i="0" u="none" strike="noStrike" baseline="0" dirty="0"/>
              <a:t>1. Click on “</a:t>
            </a:r>
            <a:r>
              <a:rPr lang="en-US" sz="2000" b="1" i="0" u="none" strike="noStrike" baseline="0" dirty="0"/>
              <a:t>Add New</a:t>
            </a:r>
            <a:r>
              <a:rPr lang="en-US" sz="2000" b="0" i="0" u="none" strike="noStrike" baseline="0" dirty="0"/>
              <a:t>”</a:t>
            </a:r>
          </a:p>
          <a:p>
            <a:pPr lvl="1"/>
            <a:r>
              <a:rPr lang="en-US" sz="2000" b="0" i="0" u="none" strike="noStrike" baseline="0" dirty="0"/>
              <a:t>a) Type in and Select “</a:t>
            </a:r>
            <a:r>
              <a:rPr lang="en-US" sz="2000" b="1" i="0" u="none" strike="noStrike" baseline="0" dirty="0" err="1"/>
              <a:t>Resi</a:t>
            </a:r>
            <a:r>
              <a:rPr lang="en-US" sz="2000" b="1" i="0" u="none" strike="noStrike" baseline="0" dirty="0"/>
              <a:t> Admissions Application</a:t>
            </a:r>
            <a:r>
              <a:rPr lang="en-US" sz="2000" b="0" i="0" u="none" strike="noStrike" baseline="0" dirty="0"/>
              <a:t>”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09F2B2F-8719-2E3B-C48E-9A00D2B412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7805" y="2752077"/>
            <a:ext cx="4184343" cy="337564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9FB0605-FAFD-1A82-A896-DF619D0603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1051" y="2139164"/>
            <a:ext cx="5657850" cy="29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6823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77DDC06-1BEE-394E-BE77-D0233A8097B4}"/>
              </a:ext>
            </a:extLst>
          </p:cNvPr>
          <p:cNvSpPr>
            <a:spLocks noGrp="1"/>
          </p:cNvSpPr>
          <p:nvPr/>
        </p:nvSpPr>
        <p:spPr>
          <a:xfrm>
            <a:off x="663677" y="0"/>
            <a:ext cx="10864645" cy="11247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500" b="1">
                <a:solidFill>
                  <a:srgbClr val="640D0D"/>
                </a:solidFill>
                <a:latin typeface="Calibri"/>
                <a:ea typeface="Cambria"/>
                <a:cs typeface="Verdana"/>
              </a:rPr>
              <a:t>LIVE EXAMPLE</a:t>
            </a:r>
            <a:endParaRPr lang="en-US" sz="4500" b="1" dirty="0">
              <a:solidFill>
                <a:srgbClr val="640D0D"/>
              </a:solidFill>
              <a:latin typeface="Calibri"/>
              <a:ea typeface="Cambria"/>
              <a:cs typeface="Verdan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B0F3F04-790D-76BB-4A25-928FB0F4DC1A}"/>
              </a:ext>
            </a:extLst>
          </p:cNvPr>
          <p:cNvSpPr txBox="1"/>
          <p:nvPr/>
        </p:nvSpPr>
        <p:spPr>
          <a:xfrm>
            <a:off x="1949757" y="2488133"/>
            <a:ext cx="8292484" cy="18817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0" i="0" u="none" strike="noStrike" baseline="0" dirty="0">
                <a:solidFill>
                  <a:srgbClr val="000000"/>
                </a:solidFill>
              </a:rPr>
              <a:t>Now we will go to the</a:t>
            </a:r>
          </a:p>
          <a:p>
            <a:pPr algn="ctr">
              <a:lnSpc>
                <a:spcPct val="150000"/>
              </a:lnSpc>
            </a:pPr>
            <a:r>
              <a:rPr lang="en-US" sz="2800" b="0" i="0" u="none" strike="noStrike" baseline="0" dirty="0" err="1">
                <a:solidFill>
                  <a:srgbClr val="000000"/>
                </a:solidFill>
              </a:rPr>
              <a:t>Resi</a:t>
            </a:r>
            <a:r>
              <a:rPr lang="en-US" sz="2800" b="0" i="0" u="none" strike="noStrike" baseline="0" dirty="0">
                <a:solidFill>
                  <a:srgbClr val="000000"/>
                </a:solidFill>
              </a:rPr>
              <a:t> Admissions Application in Evolv</a:t>
            </a:r>
          </a:p>
          <a:p>
            <a:pPr algn="ctr">
              <a:lnSpc>
                <a:spcPct val="150000"/>
              </a:lnSpc>
            </a:pPr>
            <a:r>
              <a:rPr lang="en-US" sz="2400" b="1" i="0" u="none" strike="noStrike" baseline="0" dirty="0">
                <a:solidFill>
                  <a:srgbClr val="C10000"/>
                </a:solidFill>
              </a:rPr>
              <a:t>Referral &gt; Agency Referral &gt; Testing/Screening &gt; Assessments</a:t>
            </a:r>
            <a:endParaRPr lang="en-US" sz="24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8A5D77D-38BC-9C4A-727E-286F06344B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9949" y="1600276"/>
            <a:ext cx="5372100" cy="29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5554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77DDC06-1BEE-394E-BE77-D0233A8097B4}"/>
              </a:ext>
            </a:extLst>
          </p:cNvPr>
          <p:cNvSpPr>
            <a:spLocks noGrp="1"/>
          </p:cNvSpPr>
          <p:nvPr/>
        </p:nvSpPr>
        <p:spPr>
          <a:xfrm>
            <a:off x="595209" y="461639"/>
            <a:ext cx="11001581" cy="6364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>
                <a:solidFill>
                  <a:srgbClr val="640D0D"/>
                </a:solidFill>
                <a:latin typeface="Calibri"/>
                <a:ea typeface="Cambria"/>
                <a:cs typeface="Verdana"/>
              </a:rPr>
              <a:t>WORKFLOW STEP 4: </a:t>
            </a:r>
            <a:r>
              <a:rPr lang="en-US" sz="4500" b="1" dirty="0">
                <a:solidFill>
                  <a:srgbClr val="640D0D"/>
                </a:solidFill>
                <a:latin typeface="Calibri"/>
                <a:ea typeface="Cambria"/>
                <a:cs typeface="Verdana"/>
              </a:rPr>
              <a:t>ENTER PRIORITY STATUS IN EVOLV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0C5CDFF-8528-D8EF-0020-E15DDAEFBA4C}"/>
              </a:ext>
            </a:extLst>
          </p:cNvPr>
          <p:cNvSpPr txBox="1"/>
          <p:nvPr/>
        </p:nvSpPr>
        <p:spPr>
          <a:xfrm>
            <a:off x="595209" y="1430112"/>
            <a:ext cx="608020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000" b="0" i="0" u="none" strike="noStrike" baseline="0" dirty="0"/>
              <a:t>1. Click on </a:t>
            </a:r>
            <a:r>
              <a:rPr lang="en-US" sz="2000" b="1" i="0" u="none" strike="noStrike" baseline="0" dirty="0"/>
              <a:t>“Referral"</a:t>
            </a:r>
          </a:p>
          <a:p>
            <a:pPr algn="l"/>
            <a:r>
              <a:rPr lang="en-US" sz="2000" b="0" i="0" u="none" strike="noStrike" baseline="0" dirty="0"/>
              <a:t>2. Click on </a:t>
            </a:r>
            <a:r>
              <a:rPr lang="en-US" sz="2000" b="1" i="0" u="none" strike="noStrike" baseline="0" dirty="0"/>
              <a:t>“Agency Referral”</a:t>
            </a:r>
          </a:p>
          <a:p>
            <a:pPr algn="l"/>
            <a:r>
              <a:rPr lang="en-US" sz="2000" b="0" i="0" u="none" strike="noStrike" baseline="0" dirty="0"/>
              <a:t>	a) Search for and select the correct client chart</a:t>
            </a:r>
          </a:p>
          <a:p>
            <a:pPr algn="l"/>
            <a:r>
              <a:rPr lang="en-US" sz="2000" b="0" i="0" u="none" strike="noStrike" baseline="0" dirty="0"/>
              <a:t>3. Click on “</a:t>
            </a:r>
            <a:r>
              <a:rPr lang="en-US" sz="2000" b="1" i="0" u="none" strike="noStrike" baseline="0" dirty="0"/>
              <a:t>Referral Information</a:t>
            </a:r>
            <a:r>
              <a:rPr lang="en-US" sz="2000" b="0" i="0" u="none" strike="noStrike" baseline="0" dirty="0"/>
              <a:t>”</a:t>
            </a:r>
          </a:p>
          <a:p>
            <a:pPr algn="l"/>
            <a:r>
              <a:rPr lang="en-US" sz="2000" b="0" i="0" u="none" strike="noStrike" baseline="0" dirty="0"/>
              <a:t>	a) Select “</a:t>
            </a:r>
            <a:r>
              <a:rPr lang="en-US" sz="2000" b="1" i="0" u="none" strike="noStrike" baseline="0" dirty="0"/>
              <a:t>Eligibilities/Classifications</a:t>
            </a:r>
            <a:r>
              <a:rPr lang="en-US" sz="2000" b="0" i="0" u="none" strike="noStrike" baseline="0" dirty="0"/>
              <a:t>”</a:t>
            </a:r>
            <a:r>
              <a:rPr lang="en-US" sz="2000" dirty="0"/>
              <a:t> from the drop-down menu/carrot on the right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19CDF63-ABA0-7E49-687D-2CEE00655B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7639" y="1329567"/>
            <a:ext cx="5089841" cy="2497681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EA0B9E8B-8A28-62EC-7C8A-52311DE68B7C}"/>
              </a:ext>
            </a:extLst>
          </p:cNvPr>
          <p:cNvSpPr/>
          <p:nvPr/>
        </p:nvSpPr>
        <p:spPr>
          <a:xfrm>
            <a:off x="8115466" y="1537266"/>
            <a:ext cx="1047565" cy="49442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FF0000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5E2740FB-2757-C75B-17EA-8DD7921F650F}"/>
              </a:ext>
            </a:extLst>
          </p:cNvPr>
          <p:cNvSpPr/>
          <p:nvPr/>
        </p:nvSpPr>
        <p:spPr>
          <a:xfrm>
            <a:off x="6891862" y="2120994"/>
            <a:ext cx="1168883" cy="61336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FF0000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65C84B4-F270-1A53-FCE3-36DAF9CFC008}"/>
              </a:ext>
            </a:extLst>
          </p:cNvPr>
          <p:cNvSpPr/>
          <p:nvPr/>
        </p:nvSpPr>
        <p:spPr>
          <a:xfrm>
            <a:off x="9635028" y="2765285"/>
            <a:ext cx="1559714" cy="57026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FF0000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FB085A3-F371-F568-CE79-555ED559CC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5209" y="4083362"/>
            <a:ext cx="10937289" cy="2060380"/>
          </a:xfrm>
          <a:prstGeom prst="rect">
            <a:avLst/>
          </a:prstGeom>
        </p:spPr>
      </p:pic>
      <p:sp>
        <p:nvSpPr>
          <p:cNvPr id="17" name="Oval 16">
            <a:extLst>
              <a:ext uri="{FF2B5EF4-FFF2-40B4-BE49-F238E27FC236}">
                <a16:creationId xmlns:a16="http://schemas.microsoft.com/office/drawing/2014/main" id="{03C9EFDE-A4ED-396D-4EA1-39139405AA0F}"/>
              </a:ext>
            </a:extLst>
          </p:cNvPr>
          <p:cNvSpPr/>
          <p:nvPr/>
        </p:nvSpPr>
        <p:spPr>
          <a:xfrm>
            <a:off x="627354" y="4686454"/>
            <a:ext cx="1047565" cy="49442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FF0000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3E9586A6-E7DC-D99B-09DB-256AA035ECAD}"/>
              </a:ext>
            </a:extLst>
          </p:cNvPr>
          <p:cNvSpPr/>
          <p:nvPr/>
        </p:nvSpPr>
        <p:spPr>
          <a:xfrm>
            <a:off x="10258754" y="5008715"/>
            <a:ext cx="1305889" cy="34433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FF0000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8B515378-B07B-77D6-B739-9C74236C1B62}"/>
              </a:ext>
            </a:extLst>
          </p:cNvPr>
          <p:cNvSpPr/>
          <p:nvPr/>
        </p:nvSpPr>
        <p:spPr>
          <a:xfrm rot="916907" flipV="1">
            <a:off x="9823320" y="4626343"/>
            <a:ext cx="1517504" cy="185673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3755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1AD05C8-4656-9899-DF92-B860FD9AFA5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77DDC06-1BEE-394E-BE77-D0233A8097B4}"/>
              </a:ext>
            </a:extLst>
          </p:cNvPr>
          <p:cNvSpPr>
            <a:spLocks noGrp="1"/>
          </p:cNvSpPr>
          <p:nvPr/>
        </p:nvSpPr>
        <p:spPr>
          <a:xfrm>
            <a:off x="663677" y="8159"/>
            <a:ext cx="10864645" cy="11247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500" b="1" dirty="0">
                <a:solidFill>
                  <a:srgbClr val="640D0D"/>
                </a:solidFill>
                <a:latin typeface="Calibri"/>
                <a:ea typeface="Cambria"/>
                <a:cs typeface="Calibri"/>
              </a:rPr>
              <a:t>Training Housekeeping </a:t>
            </a:r>
            <a:endParaRPr lang="en-US" sz="4500" b="1" dirty="0">
              <a:solidFill>
                <a:srgbClr val="640D0D"/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63677" y="1248312"/>
            <a:ext cx="10864645" cy="52057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000"/>
              </a:lnSpc>
            </a:pPr>
            <a:r>
              <a:rPr lang="en-US" sz="2400" b="1" dirty="0">
                <a:latin typeface="Calibri"/>
                <a:ea typeface="Cambria"/>
                <a:cs typeface="Calibri"/>
              </a:rPr>
              <a:t>	We help each other grow</a:t>
            </a:r>
          </a:p>
          <a:p>
            <a:pPr marL="1371600" lvl="2" indent="-457200">
              <a:lnSpc>
                <a:spcPts val="3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Calibri"/>
                <a:ea typeface="Cambria"/>
                <a:cs typeface="Calibri"/>
              </a:rPr>
              <a:t> Speak from your experience</a:t>
            </a:r>
          </a:p>
          <a:p>
            <a:pPr marL="1371600" lvl="2" indent="-457200">
              <a:lnSpc>
                <a:spcPts val="3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Calibri"/>
                <a:ea typeface="Cambria"/>
                <a:cs typeface="Calibri"/>
              </a:rPr>
              <a:t> Accept constructive criticism with grace</a:t>
            </a:r>
          </a:p>
          <a:p>
            <a:pPr marL="1371600" lvl="2" indent="-457200">
              <a:lnSpc>
                <a:spcPts val="3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Calibri"/>
                <a:ea typeface="Cambria"/>
                <a:cs typeface="Calibri"/>
              </a:rPr>
              <a:t> Respect each other</a:t>
            </a:r>
          </a:p>
          <a:p>
            <a:pPr>
              <a:lnSpc>
                <a:spcPts val="3000"/>
              </a:lnSpc>
            </a:pPr>
            <a:r>
              <a:rPr lang="en-US" sz="2400" b="1" dirty="0">
                <a:latin typeface="Calibri"/>
                <a:ea typeface="Cambria"/>
                <a:cs typeface="Calibri"/>
              </a:rPr>
              <a:t>	Let’s not interrupt our learning experience</a:t>
            </a:r>
          </a:p>
          <a:p>
            <a:pPr marL="1371600" lvl="2" indent="-457200">
              <a:lnSpc>
                <a:spcPts val="3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Calibri"/>
                <a:ea typeface="Cambria"/>
                <a:cs typeface="Calibri"/>
              </a:rPr>
              <a:t> No side conversations</a:t>
            </a:r>
          </a:p>
          <a:p>
            <a:pPr marL="1371600" lvl="2" indent="-457200">
              <a:lnSpc>
                <a:spcPts val="3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Calibri"/>
                <a:ea typeface="Cambria"/>
                <a:cs typeface="Calibri"/>
              </a:rPr>
              <a:t> Keep the microphone on mute unless speaking</a:t>
            </a:r>
          </a:p>
          <a:p>
            <a:pPr>
              <a:lnSpc>
                <a:spcPts val="3000"/>
              </a:lnSpc>
            </a:pPr>
            <a:r>
              <a:rPr lang="en-US" sz="2400" b="1" dirty="0">
                <a:latin typeface="Calibri"/>
                <a:ea typeface="Cambria"/>
                <a:cs typeface="Calibri"/>
              </a:rPr>
              <a:t>	Be here now</a:t>
            </a:r>
          </a:p>
          <a:p>
            <a:pPr marL="1371600" lvl="2" indent="-457200">
              <a:lnSpc>
                <a:spcPts val="3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Calibri"/>
                <a:ea typeface="Cambria"/>
                <a:cs typeface="Calibri"/>
              </a:rPr>
              <a:t>Participants are highly encouraged to be on video</a:t>
            </a:r>
            <a:endParaRPr lang="en-US" sz="2400" dirty="0"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 marL="1371600" lvl="2" indent="-457200">
              <a:lnSpc>
                <a:spcPts val="3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Calibri"/>
                <a:ea typeface="Cambria"/>
                <a:cs typeface="Calibri"/>
              </a:rPr>
              <a:t>Minimize “coming and going” during the training</a:t>
            </a:r>
          </a:p>
          <a:p>
            <a:pPr marL="1371600" lvl="2" indent="-457200">
              <a:lnSpc>
                <a:spcPts val="3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Calibri"/>
                <a:ea typeface="Cambria"/>
                <a:cs typeface="Calibri"/>
              </a:rPr>
              <a:t>Take care of yourself</a:t>
            </a:r>
          </a:p>
          <a:p>
            <a:pPr marL="1371600" lvl="2" indent="-457200">
              <a:lnSpc>
                <a:spcPts val="3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C00000"/>
                </a:solidFill>
                <a:latin typeface="Calibri"/>
                <a:ea typeface="Cambria"/>
                <a:cs typeface="Calibri"/>
              </a:rPr>
              <a:t>5-minute break will occur ~ 10 AM</a:t>
            </a:r>
            <a:endParaRPr lang="en-US" b="1" dirty="0">
              <a:solidFill>
                <a:srgbClr val="640D0D"/>
              </a:solidFill>
              <a:latin typeface="Calibri"/>
              <a:ea typeface="Cambria"/>
              <a:cs typeface="Calibri"/>
            </a:endParaRPr>
          </a:p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640D0D"/>
                </a:solidFill>
                <a:latin typeface="Calibri"/>
                <a:ea typeface="Cambria"/>
                <a:cs typeface="Calibri"/>
              </a:rPr>
              <a:t>*Fill out the quiz at the end of the presentation, it will be used to keep attendance*</a:t>
            </a:r>
          </a:p>
        </p:txBody>
      </p:sp>
    </p:spTree>
    <p:extLst>
      <p:ext uri="{BB962C8B-B14F-4D97-AF65-F5344CB8AC3E}">
        <p14:creationId xmlns:p14="http://schemas.microsoft.com/office/powerpoint/2010/main" val="1884526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677DDC06-1BEE-394E-BE77-D0233A8097B4}"/>
              </a:ext>
            </a:extLst>
          </p:cNvPr>
          <p:cNvSpPr>
            <a:spLocks noGrp="1"/>
          </p:cNvSpPr>
          <p:nvPr/>
        </p:nvSpPr>
        <p:spPr>
          <a:xfrm>
            <a:off x="663677" y="0"/>
            <a:ext cx="10864645" cy="13373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>
                <a:solidFill>
                  <a:srgbClr val="640D0D"/>
                </a:solidFill>
                <a:latin typeface="Calibri"/>
                <a:ea typeface="Cambria"/>
                <a:cs typeface="Verdana"/>
              </a:rPr>
              <a:t>WORKFLOW STEP 4: </a:t>
            </a:r>
            <a:r>
              <a:rPr lang="en-US" sz="4500" b="1" dirty="0">
                <a:solidFill>
                  <a:srgbClr val="640D0D"/>
                </a:solidFill>
                <a:latin typeface="Calibri"/>
                <a:ea typeface="Cambria"/>
                <a:cs typeface="Verdana"/>
              </a:rPr>
              <a:t>ENTER PRIORITY STATUS IN EVOLV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DE34CE1-EC57-B157-08FB-E1BF0D8A74DA}"/>
              </a:ext>
            </a:extLst>
          </p:cNvPr>
          <p:cNvSpPr txBox="1"/>
          <p:nvPr/>
        </p:nvSpPr>
        <p:spPr>
          <a:xfrm>
            <a:off x="484492" y="3102339"/>
            <a:ext cx="598569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400" b="0" i="0" u="none" strike="noStrike" baseline="0" dirty="0"/>
              <a:t>4. Click on </a:t>
            </a:r>
            <a:r>
              <a:rPr lang="en-US" sz="2400" b="1" i="0" u="none" strike="noStrike" baseline="0" dirty="0"/>
              <a:t>“New Manual Event”</a:t>
            </a:r>
          </a:p>
          <a:p>
            <a:pPr lvl="1"/>
            <a:r>
              <a:rPr lang="en-US" sz="2400" i="0" u="none" strike="noStrike" baseline="0" dirty="0"/>
              <a:t>a) </a:t>
            </a:r>
            <a:r>
              <a:rPr lang="en-US" sz="2400" b="1" i="0" u="none" strike="noStrike" baseline="0" dirty="0"/>
              <a:t>Select “Eligibilities/Characteristics</a:t>
            </a:r>
          </a:p>
          <a:p>
            <a:pPr lvl="1"/>
            <a:r>
              <a:rPr lang="en-US" sz="2400" b="1" i="0" u="none" strike="noStrike" baseline="0" dirty="0"/>
              <a:t>– Person”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BD3A154-3295-3D70-8A2E-379B59CC02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2216" y="2038636"/>
            <a:ext cx="5269579" cy="3722787"/>
          </a:xfrm>
          <a:prstGeom prst="rect">
            <a:avLst/>
          </a:prstGeom>
        </p:spPr>
      </p:pic>
      <p:sp>
        <p:nvSpPr>
          <p:cNvPr id="9" name="Arrow: Right 8">
            <a:extLst>
              <a:ext uri="{FF2B5EF4-FFF2-40B4-BE49-F238E27FC236}">
                <a16:creationId xmlns:a16="http://schemas.microsoft.com/office/drawing/2014/main" id="{075E8B84-5907-8A00-6F86-AEF3EA0086AB}"/>
              </a:ext>
            </a:extLst>
          </p:cNvPr>
          <p:cNvSpPr/>
          <p:nvPr/>
        </p:nvSpPr>
        <p:spPr>
          <a:xfrm rot="1440408">
            <a:off x="5149001" y="2912627"/>
            <a:ext cx="1661774" cy="186392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FF3BDBB-28C2-EFEC-7D12-D706278041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36638" y="1337310"/>
            <a:ext cx="6286500" cy="32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6586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77DDC06-1BEE-394E-BE77-D0233A8097B4}"/>
              </a:ext>
            </a:extLst>
          </p:cNvPr>
          <p:cNvSpPr>
            <a:spLocks noGrp="1"/>
          </p:cNvSpPr>
          <p:nvPr/>
        </p:nvSpPr>
        <p:spPr>
          <a:xfrm>
            <a:off x="663677" y="0"/>
            <a:ext cx="10864645" cy="11247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>
                <a:solidFill>
                  <a:srgbClr val="640D0D"/>
                </a:solidFill>
                <a:latin typeface="Calibri"/>
                <a:ea typeface="Cambria"/>
                <a:cs typeface="Verdana"/>
              </a:rPr>
              <a:t>WORKFLOW STEP 4: </a:t>
            </a:r>
            <a:r>
              <a:rPr lang="en-US" sz="4500" b="1" dirty="0">
                <a:solidFill>
                  <a:srgbClr val="640D0D"/>
                </a:solidFill>
                <a:latin typeface="Calibri"/>
                <a:ea typeface="Cambria"/>
                <a:cs typeface="Verdana"/>
              </a:rPr>
              <a:t>ENTER PRIORITY STATUS IN EVOLV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225E64B-DC52-879A-BB12-AE729A6C74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8121" y="3178444"/>
            <a:ext cx="10395751" cy="291240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D4B29B6-1C1A-E675-1A9E-D576F3C9A230}"/>
              </a:ext>
            </a:extLst>
          </p:cNvPr>
          <p:cNvSpPr txBox="1"/>
          <p:nvPr/>
        </p:nvSpPr>
        <p:spPr>
          <a:xfrm>
            <a:off x="3156379" y="961367"/>
            <a:ext cx="5879237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000" b="0" i="0" u="none" strike="noStrike" baseline="0" dirty="0"/>
              <a:t>5. Enter applicable data into the form</a:t>
            </a:r>
          </a:p>
          <a:p>
            <a:pPr lvl="1"/>
            <a:r>
              <a:rPr lang="en-US" sz="2000" i="0" u="none" strike="noStrike" baseline="0" dirty="0"/>
              <a:t>a) </a:t>
            </a:r>
            <a:r>
              <a:rPr lang="en-US" sz="2000" b="1" i="0" u="none" strike="noStrike" baseline="0" dirty="0"/>
              <a:t>Click on “Item”</a:t>
            </a:r>
          </a:p>
          <a:p>
            <a:pPr algn="l"/>
            <a:r>
              <a:rPr lang="en-US" sz="2000" b="0" i="0" u="none" strike="noStrike" baseline="0" dirty="0"/>
              <a:t>	</a:t>
            </a:r>
            <a:r>
              <a:rPr lang="en-US" sz="2000" b="0" i="0" u="none" strike="noStrike" baseline="0" dirty="0" err="1"/>
              <a:t>i</a:t>
            </a:r>
            <a:r>
              <a:rPr lang="en-US" sz="2000" b="0" i="0" u="none" strike="noStrike" baseline="0" dirty="0"/>
              <a:t>. Select the appropriate Priority Status</a:t>
            </a:r>
          </a:p>
          <a:p>
            <a:pPr lvl="1"/>
            <a:r>
              <a:rPr lang="en-US" sz="2000" i="0" u="none" strike="noStrike" baseline="0" dirty="0"/>
              <a:t>b) </a:t>
            </a:r>
            <a:r>
              <a:rPr lang="en-US" sz="2000" b="1" i="0" u="none" strike="noStrike" baseline="0" dirty="0"/>
              <a:t>Effective Date: Enter the current date</a:t>
            </a:r>
          </a:p>
          <a:p>
            <a:pPr lvl="1"/>
            <a:r>
              <a:rPr lang="en-US" sz="2000" i="0" u="none" strike="noStrike" baseline="0" dirty="0"/>
              <a:t>c) </a:t>
            </a:r>
            <a:r>
              <a:rPr lang="en-US" sz="2000" b="1" i="0" u="none" strike="noStrike" baseline="0" dirty="0"/>
              <a:t>Remarks: You have the option to enter</a:t>
            </a:r>
          </a:p>
          <a:p>
            <a:pPr lvl="1"/>
            <a:r>
              <a:rPr lang="en-US" sz="2000" b="1" i="0" u="none" strike="noStrike" baseline="0" dirty="0"/>
              <a:t>additional comments if necessary</a:t>
            </a:r>
          </a:p>
          <a:p>
            <a:pPr algn="l"/>
            <a:r>
              <a:rPr lang="en-US" sz="2000" b="0" i="0" u="none" strike="noStrike" baseline="0" dirty="0"/>
              <a:t>6. Click </a:t>
            </a:r>
            <a:r>
              <a:rPr lang="en-US" sz="2000" b="1" i="0" u="none" strike="noStrike" baseline="0" dirty="0"/>
              <a:t>“Save”</a:t>
            </a:r>
            <a:endParaRPr lang="en-US" sz="2000" b="1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8DFD8C0-B57B-2E4B-68AC-6EC8CF9306F9}"/>
              </a:ext>
            </a:extLst>
          </p:cNvPr>
          <p:cNvSpPr/>
          <p:nvPr/>
        </p:nvSpPr>
        <p:spPr>
          <a:xfrm>
            <a:off x="5656515" y="3933725"/>
            <a:ext cx="1162977" cy="47155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0E7A419-E113-76A8-C549-FD6FB3CC83E2}"/>
              </a:ext>
            </a:extLst>
          </p:cNvPr>
          <p:cNvSpPr/>
          <p:nvPr/>
        </p:nvSpPr>
        <p:spPr>
          <a:xfrm>
            <a:off x="3221111" y="4398869"/>
            <a:ext cx="1384917" cy="47155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F46A14F3-1633-8C33-007A-6727415515AD}"/>
              </a:ext>
            </a:extLst>
          </p:cNvPr>
          <p:cNvSpPr/>
          <p:nvPr/>
        </p:nvSpPr>
        <p:spPr>
          <a:xfrm>
            <a:off x="569646" y="5109008"/>
            <a:ext cx="1384917" cy="47155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F09457F-4903-E336-E00B-C3A7D52E381D}"/>
              </a:ext>
            </a:extLst>
          </p:cNvPr>
          <p:cNvSpPr/>
          <p:nvPr/>
        </p:nvSpPr>
        <p:spPr>
          <a:xfrm>
            <a:off x="680617" y="3360017"/>
            <a:ext cx="1162977" cy="47155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62040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77DDC06-1BEE-394E-BE77-D0233A8097B4}"/>
              </a:ext>
            </a:extLst>
          </p:cNvPr>
          <p:cNvSpPr>
            <a:spLocks noGrp="1"/>
          </p:cNvSpPr>
          <p:nvPr/>
        </p:nvSpPr>
        <p:spPr>
          <a:xfrm>
            <a:off x="3671322" y="372862"/>
            <a:ext cx="4849356" cy="645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500" b="1" dirty="0">
                <a:solidFill>
                  <a:srgbClr val="640D0D"/>
                </a:solidFill>
                <a:latin typeface="Calibri"/>
                <a:ea typeface="Cambria"/>
                <a:cs typeface="Verdana"/>
              </a:rPr>
              <a:t>PHONE INTERVIEW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479507-67F7-1DBD-B2ED-440D03BA8ED1}"/>
              </a:ext>
            </a:extLst>
          </p:cNvPr>
          <p:cNvSpPr txBox="1"/>
          <p:nvPr/>
        </p:nvSpPr>
        <p:spPr>
          <a:xfrm>
            <a:off x="1802167" y="1736241"/>
            <a:ext cx="9365942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400" b="1" i="0" u="none" strike="noStrike" baseline="0" dirty="0"/>
              <a:t>Purpose </a:t>
            </a:r>
            <a:r>
              <a:rPr lang="en-US" sz="2400" b="0" i="0" u="none" strike="noStrike" baseline="0" dirty="0"/>
              <a:t>of the Phone Interview is to:</a:t>
            </a:r>
          </a:p>
          <a:p>
            <a:pPr lvl="1"/>
            <a:r>
              <a:rPr lang="en-US" sz="2400" b="0" i="0" u="none" strike="noStrike" baseline="0" dirty="0"/>
              <a:t>• Explain the program structure and policies to the patient, so they can decide whether they want to participate;</a:t>
            </a:r>
          </a:p>
          <a:p>
            <a:pPr lvl="1"/>
            <a:endParaRPr lang="en-US" sz="800" b="0" i="0" u="none" strike="noStrike" baseline="0" dirty="0"/>
          </a:p>
          <a:p>
            <a:pPr lvl="1"/>
            <a:endParaRPr lang="en-US" sz="800" b="0" i="0" u="none" strike="noStrike" baseline="0" dirty="0"/>
          </a:p>
          <a:p>
            <a:pPr lvl="1"/>
            <a:r>
              <a:rPr lang="en-US" sz="2400" b="0" i="0" u="none" strike="noStrike" baseline="0" dirty="0"/>
              <a:t>• Help us find out more about the patient to decide whether</a:t>
            </a:r>
          </a:p>
          <a:p>
            <a:pPr lvl="1"/>
            <a:r>
              <a:rPr lang="en-US" sz="2400" b="0" i="0" u="none" strike="noStrike" baseline="0" dirty="0"/>
              <a:t>Residential is the right level of care for them; and</a:t>
            </a:r>
          </a:p>
          <a:p>
            <a:pPr lvl="1"/>
            <a:endParaRPr lang="en-US" sz="800" b="0" i="0" u="none" strike="noStrike" baseline="0" dirty="0"/>
          </a:p>
          <a:p>
            <a:pPr lvl="1"/>
            <a:endParaRPr lang="en-US" sz="800" b="0" i="0" u="none" strike="noStrike" baseline="0" dirty="0"/>
          </a:p>
          <a:p>
            <a:pPr lvl="1"/>
            <a:r>
              <a:rPr lang="en-US" sz="2400" b="0" i="0" u="none" strike="noStrike" baseline="0" dirty="0"/>
              <a:t>• Identify any specific risk issues that might mean we cannot safely care for this patient.</a:t>
            </a:r>
            <a:endParaRPr lang="en-US" sz="3200" dirty="0">
              <a:solidFill>
                <a:srgbClr val="000000"/>
              </a:solidFill>
              <a:ea typeface="Cambria" panose="02040503050406030204" pitchFamily="18" charset="0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606139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77DDC06-1BEE-394E-BE77-D0233A8097B4}"/>
              </a:ext>
            </a:extLst>
          </p:cNvPr>
          <p:cNvSpPr>
            <a:spLocks noGrp="1"/>
          </p:cNvSpPr>
          <p:nvPr/>
        </p:nvSpPr>
        <p:spPr>
          <a:xfrm>
            <a:off x="2326355" y="328473"/>
            <a:ext cx="7539290" cy="716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>
                <a:solidFill>
                  <a:srgbClr val="640D0D"/>
                </a:solidFill>
                <a:latin typeface="Calibri"/>
                <a:ea typeface="Cambria"/>
                <a:cs typeface="Verdana"/>
              </a:rPr>
              <a:t>WORKFLOW STEP 5: </a:t>
            </a:r>
            <a:r>
              <a:rPr lang="en-US" sz="4500" b="1" dirty="0">
                <a:solidFill>
                  <a:srgbClr val="640D0D"/>
                </a:solidFill>
                <a:latin typeface="Calibri"/>
                <a:ea typeface="Cambria"/>
                <a:cs typeface="Verdana"/>
              </a:rPr>
              <a:t>PHONE INTERVIEW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EBB837E-BBF1-CB57-7CD2-2B2E4B22BF34}"/>
              </a:ext>
            </a:extLst>
          </p:cNvPr>
          <p:cNvSpPr txBox="1"/>
          <p:nvPr/>
        </p:nvSpPr>
        <p:spPr>
          <a:xfrm>
            <a:off x="299620" y="1787087"/>
            <a:ext cx="6536186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000" b="0" i="0" u="none" strike="noStrike" baseline="0" dirty="0">
                <a:latin typeface="Cambria" panose="02040503050406030204" pitchFamily="18" charset="0"/>
              </a:rPr>
              <a:t>1. Click “Referral”</a:t>
            </a:r>
          </a:p>
          <a:p>
            <a:pPr algn="l"/>
            <a:r>
              <a:rPr lang="en-US" sz="2000" b="0" i="0" u="none" strike="noStrike" baseline="0" dirty="0">
                <a:latin typeface="Cambria" panose="02040503050406030204" pitchFamily="18" charset="0"/>
              </a:rPr>
              <a:t>	a) Search for and select the correct chart</a:t>
            </a:r>
          </a:p>
          <a:p>
            <a:pPr algn="l"/>
            <a:endParaRPr lang="en-US" sz="700" b="0" i="0" u="none" strike="noStrike" baseline="0" dirty="0">
              <a:latin typeface="Cambria" panose="02040503050406030204" pitchFamily="18" charset="0"/>
            </a:endParaRPr>
          </a:p>
          <a:p>
            <a:pPr algn="l"/>
            <a:r>
              <a:rPr lang="en-US" sz="2000" b="0" i="0" u="none" strike="noStrike" baseline="0" dirty="0">
                <a:latin typeface="Cambria" panose="02040503050406030204" pitchFamily="18" charset="0"/>
              </a:rPr>
              <a:t>3. Click “</a:t>
            </a:r>
            <a:r>
              <a:rPr lang="en-US" sz="2000" b="1" i="0" u="none" strike="noStrike" baseline="0" dirty="0">
                <a:latin typeface="Cambria-Bold"/>
              </a:rPr>
              <a:t>Testing/Screening &gt; Assessments</a:t>
            </a:r>
            <a:r>
              <a:rPr lang="en-US" sz="2000" b="0" i="0" u="none" strike="noStrike" baseline="0" dirty="0">
                <a:latin typeface="Cambria" panose="02040503050406030204" pitchFamily="18" charset="0"/>
              </a:rPr>
              <a:t>”</a:t>
            </a:r>
          </a:p>
          <a:p>
            <a:pPr algn="l"/>
            <a:endParaRPr lang="en-US" sz="700" b="0" i="0" u="none" strike="noStrike" baseline="0" dirty="0">
              <a:latin typeface="Cambria" panose="02040503050406030204" pitchFamily="18" charset="0"/>
            </a:endParaRPr>
          </a:p>
          <a:p>
            <a:pPr algn="l"/>
            <a:r>
              <a:rPr lang="en-US" sz="2000" b="0" i="0" u="none" strike="noStrike" baseline="0" dirty="0">
                <a:latin typeface="Cambria" panose="02040503050406030204" pitchFamily="18" charset="0"/>
              </a:rPr>
              <a:t>4. Click “</a:t>
            </a:r>
            <a:r>
              <a:rPr lang="en-US" sz="2000" b="1" i="0" u="none" strike="noStrike" baseline="0" dirty="0">
                <a:latin typeface="Cambria-Bold"/>
              </a:rPr>
              <a:t>New Manual Event</a:t>
            </a:r>
            <a:r>
              <a:rPr lang="en-US" sz="2000" b="0" i="0" u="none" strike="noStrike" baseline="0" dirty="0">
                <a:latin typeface="Cambria" panose="02040503050406030204" pitchFamily="18" charset="0"/>
              </a:rPr>
              <a:t>”</a:t>
            </a:r>
          </a:p>
          <a:p>
            <a:pPr algn="l"/>
            <a:r>
              <a:rPr lang="en-US" sz="2000" b="0" i="0" u="none" strike="noStrike" baseline="0" dirty="0">
                <a:latin typeface="Cambria" panose="02040503050406030204" pitchFamily="18" charset="0"/>
              </a:rPr>
              <a:t>	a) Select “</a:t>
            </a:r>
            <a:r>
              <a:rPr lang="en-US" sz="2000" b="1" i="0" u="none" strike="noStrike" baseline="0" dirty="0">
                <a:latin typeface="Cambria-Bold"/>
              </a:rPr>
              <a:t>Phone Interview</a:t>
            </a:r>
            <a:r>
              <a:rPr lang="en-US" sz="2000" b="0" i="0" u="none" strike="noStrike" baseline="0" dirty="0">
                <a:latin typeface="Cambria" panose="02040503050406030204" pitchFamily="18" charset="0"/>
              </a:rPr>
              <a:t>”</a:t>
            </a:r>
          </a:p>
          <a:p>
            <a:pPr algn="l"/>
            <a:endParaRPr lang="en-US" sz="700" b="0" i="0" u="none" strike="noStrike" baseline="0" dirty="0">
              <a:latin typeface="Cambria" panose="02040503050406030204" pitchFamily="18" charset="0"/>
            </a:endParaRPr>
          </a:p>
          <a:p>
            <a:pPr algn="l"/>
            <a:r>
              <a:rPr lang="en-US" sz="2000" b="0" i="0" u="none" strike="noStrike" baseline="0" dirty="0">
                <a:latin typeface="Cambria" panose="02040503050406030204" pitchFamily="18" charset="0"/>
              </a:rPr>
              <a:t>5. Complete all fields, then click </a:t>
            </a:r>
            <a:r>
              <a:rPr lang="en-US" sz="2000" b="1" i="0" u="none" strike="noStrike" baseline="0" dirty="0">
                <a:latin typeface="Cambria" panose="02040503050406030204" pitchFamily="18" charset="0"/>
              </a:rPr>
              <a:t>“Save”</a:t>
            </a:r>
          </a:p>
          <a:p>
            <a:pPr algn="l"/>
            <a:endParaRPr lang="en-US" sz="700" b="0" i="0" u="none" strike="noStrike" baseline="0" dirty="0">
              <a:latin typeface="Cambria" panose="02040503050406030204" pitchFamily="18" charset="0"/>
            </a:endParaRPr>
          </a:p>
          <a:p>
            <a:pPr algn="l"/>
            <a:r>
              <a:rPr lang="en-US" sz="2000" b="0" i="0" u="none" strike="noStrike" baseline="0" dirty="0">
                <a:latin typeface="Cambria" panose="02040503050406030204" pitchFamily="18" charset="0"/>
              </a:rPr>
              <a:t>6. Once the form is saved, click the </a:t>
            </a:r>
            <a:r>
              <a:rPr lang="en-US" sz="2000" b="1" i="0" u="none" strike="noStrike" baseline="0" dirty="0">
                <a:latin typeface="Cambria" panose="02040503050406030204" pitchFamily="18" charset="0"/>
              </a:rPr>
              <a:t>“Submit”</a:t>
            </a:r>
            <a:endParaRPr lang="en-US" sz="2000" b="1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045546B-F85A-E8EB-452F-90E369E839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1680" y="1373315"/>
            <a:ext cx="5600700" cy="350520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3B3D73E2-BBDA-7661-1255-7E0C0430D65C}"/>
              </a:ext>
            </a:extLst>
          </p:cNvPr>
          <p:cNvSpPr/>
          <p:nvPr/>
        </p:nvSpPr>
        <p:spPr>
          <a:xfrm>
            <a:off x="6291680" y="2893758"/>
            <a:ext cx="1171852" cy="46431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CEFCBBD0-D7CE-7181-47D1-3B9C96CE3DC7}"/>
              </a:ext>
            </a:extLst>
          </p:cNvPr>
          <p:cNvSpPr/>
          <p:nvPr/>
        </p:nvSpPr>
        <p:spPr>
          <a:xfrm>
            <a:off x="6399690" y="3771844"/>
            <a:ext cx="1297250" cy="46431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2544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77DDC06-1BEE-394E-BE77-D0233A8097B4}"/>
              </a:ext>
            </a:extLst>
          </p:cNvPr>
          <p:cNvSpPr>
            <a:spLocks noGrp="1"/>
          </p:cNvSpPr>
          <p:nvPr/>
        </p:nvSpPr>
        <p:spPr>
          <a:xfrm>
            <a:off x="663677" y="0"/>
            <a:ext cx="10864645" cy="11247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500" b="1" dirty="0">
                <a:solidFill>
                  <a:srgbClr val="640D0D"/>
                </a:solidFill>
                <a:latin typeface="Calibri"/>
                <a:ea typeface="Cambria"/>
                <a:cs typeface="Verdana"/>
              </a:rPr>
              <a:t>PHONE INTERVIEW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6C40D8C-ACA5-DDF5-37E2-D424D60A15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677" y="964944"/>
            <a:ext cx="10913272" cy="5220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7519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77DDC06-1BEE-394E-BE77-D0233A8097B4}"/>
              </a:ext>
            </a:extLst>
          </p:cNvPr>
          <p:cNvSpPr>
            <a:spLocks noGrp="1"/>
          </p:cNvSpPr>
          <p:nvPr/>
        </p:nvSpPr>
        <p:spPr>
          <a:xfrm>
            <a:off x="663677" y="0"/>
            <a:ext cx="10864645" cy="11247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500" b="1">
                <a:solidFill>
                  <a:srgbClr val="640D0D"/>
                </a:solidFill>
                <a:latin typeface="Calibri"/>
                <a:ea typeface="Cambria"/>
                <a:cs typeface="Verdana"/>
              </a:rPr>
              <a:t>LIVE EXAMPLE</a:t>
            </a:r>
            <a:endParaRPr lang="en-US" sz="4500" b="1" dirty="0">
              <a:solidFill>
                <a:srgbClr val="640D0D"/>
              </a:solidFill>
              <a:latin typeface="Calibri"/>
              <a:ea typeface="Cambria"/>
              <a:cs typeface="Verdan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53E75CC-F4F9-4AC0-D9B3-8891BA90FBE9}"/>
              </a:ext>
            </a:extLst>
          </p:cNvPr>
          <p:cNvSpPr txBox="1"/>
          <p:nvPr/>
        </p:nvSpPr>
        <p:spPr>
          <a:xfrm>
            <a:off x="2097718" y="2237045"/>
            <a:ext cx="7996561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0" i="0" u="none" strike="noStrike" baseline="0" dirty="0">
                <a:solidFill>
                  <a:srgbClr val="000000"/>
                </a:solidFill>
              </a:rPr>
              <a:t>Now we will go to the</a:t>
            </a:r>
          </a:p>
          <a:p>
            <a:pPr algn="ctr"/>
            <a:r>
              <a:rPr lang="en-US" sz="2800" b="0" i="0" u="none" strike="noStrike" baseline="0" dirty="0">
                <a:solidFill>
                  <a:srgbClr val="000000"/>
                </a:solidFill>
              </a:rPr>
              <a:t>Phone Interview form in Evolv</a:t>
            </a:r>
          </a:p>
          <a:p>
            <a:pPr algn="ctr"/>
            <a:endParaRPr lang="en-US" sz="2800" b="0" i="0" u="none" strike="noStrike" baseline="0" dirty="0">
              <a:solidFill>
                <a:srgbClr val="000000"/>
              </a:solidFill>
            </a:endParaRPr>
          </a:p>
          <a:p>
            <a:pPr algn="ctr"/>
            <a:r>
              <a:rPr lang="en-US" sz="2400" b="1" i="0" u="none" strike="noStrike" baseline="0" dirty="0">
                <a:solidFill>
                  <a:srgbClr val="C10000"/>
                </a:solidFill>
              </a:rPr>
              <a:t>Referral &gt; Agency Referral &gt; Testing/Screening &gt; Assessments</a:t>
            </a:r>
            <a:endParaRPr lang="en-US" sz="24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95732C4-430D-B7E5-4173-22FC48DCAD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9949" y="1600276"/>
            <a:ext cx="5372100" cy="29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841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77DDC06-1BEE-394E-BE77-D0233A8097B4}"/>
              </a:ext>
            </a:extLst>
          </p:cNvPr>
          <p:cNvSpPr>
            <a:spLocks noGrp="1"/>
          </p:cNvSpPr>
          <p:nvPr/>
        </p:nvSpPr>
        <p:spPr>
          <a:xfrm>
            <a:off x="663677" y="0"/>
            <a:ext cx="10864645" cy="11247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500" b="1" dirty="0">
                <a:solidFill>
                  <a:srgbClr val="640D0D"/>
                </a:solidFill>
                <a:latin typeface="Calibri"/>
                <a:ea typeface="Cambria"/>
                <a:cs typeface="Verdana"/>
              </a:rPr>
              <a:t>PHONE INTERVIEW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E122D74-54C9-CF08-1DDF-3298D46E64F5}"/>
              </a:ext>
            </a:extLst>
          </p:cNvPr>
          <p:cNvSpPr txBox="1"/>
          <p:nvPr/>
        </p:nvSpPr>
        <p:spPr>
          <a:xfrm>
            <a:off x="1797172" y="1355561"/>
            <a:ext cx="8597654" cy="3231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400" b="0" i="0" u="none" strike="noStrike" baseline="0" dirty="0"/>
              <a:t>1. Before you call the patient, open the Phone Interview form</a:t>
            </a:r>
          </a:p>
          <a:p>
            <a:pPr marL="457200" indent="-457200" algn="l">
              <a:buAutoNum type="arabicPeriod"/>
            </a:pPr>
            <a:endParaRPr lang="en-US" sz="1000" b="0" i="0" u="none" strike="noStrike" baseline="0" dirty="0"/>
          </a:p>
          <a:p>
            <a:pPr marL="457200" indent="-457200" algn="l">
              <a:buAutoNum type="arabicPeriod"/>
            </a:pPr>
            <a:endParaRPr lang="en-US" sz="1000" b="0" i="0" u="none" strike="noStrike" baseline="0" dirty="0"/>
          </a:p>
          <a:p>
            <a:pPr algn="l"/>
            <a:r>
              <a:rPr lang="en-US" sz="2400" b="0" i="0" u="none" strike="noStrike" baseline="0" dirty="0"/>
              <a:t>2. Select today’s date</a:t>
            </a:r>
          </a:p>
          <a:p>
            <a:pPr algn="l"/>
            <a:endParaRPr lang="en-US" sz="1000" b="0" i="0" u="none" strike="noStrike" baseline="0" dirty="0"/>
          </a:p>
          <a:p>
            <a:pPr algn="l"/>
            <a:endParaRPr lang="en-US" sz="1000" b="0" i="0" u="none" strike="noStrike" baseline="0" dirty="0"/>
          </a:p>
          <a:p>
            <a:pPr algn="l"/>
            <a:r>
              <a:rPr lang="en-US" sz="2400" b="0" i="0" u="none" strike="noStrike" baseline="0" dirty="0"/>
              <a:t>3. Start the interview by building rapport with the patient and describing the program to them</a:t>
            </a:r>
          </a:p>
          <a:p>
            <a:pPr algn="l"/>
            <a:endParaRPr lang="en-US" sz="1000" b="0" i="0" u="none" strike="noStrike" baseline="0" dirty="0"/>
          </a:p>
          <a:p>
            <a:pPr algn="l"/>
            <a:endParaRPr lang="en-US" sz="1000" b="0" i="0" u="none" strike="noStrike" baseline="0" dirty="0"/>
          </a:p>
          <a:p>
            <a:pPr algn="l"/>
            <a:r>
              <a:rPr lang="en-US" sz="2400" b="0" i="0" u="none" strike="noStrike" baseline="0" dirty="0"/>
              <a:t>4. Then ask the first questions, which are background questions, and record the answers briefly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593428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77DDC06-1BEE-394E-BE77-D0233A8097B4}"/>
              </a:ext>
            </a:extLst>
          </p:cNvPr>
          <p:cNvSpPr>
            <a:spLocks noGrp="1"/>
          </p:cNvSpPr>
          <p:nvPr/>
        </p:nvSpPr>
        <p:spPr>
          <a:xfrm>
            <a:off x="663677" y="0"/>
            <a:ext cx="10864645" cy="11247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500" b="1" dirty="0">
                <a:solidFill>
                  <a:srgbClr val="640D0D"/>
                </a:solidFill>
                <a:latin typeface="Calibri"/>
                <a:ea typeface="Cambria"/>
                <a:cs typeface="Verdana"/>
              </a:rPr>
              <a:t>PHONE INTERVIEW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C1C63F5-3040-3BCD-4234-3A6D7FB88147}"/>
              </a:ext>
            </a:extLst>
          </p:cNvPr>
          <p:cNvSpPr txBox="1"/>
          <p:nvPr/>
        </p:nvSpPr>
        <p:spPr>
          <a:xfrm>
            <a:off x="2228664" y="1124742"/>
            <a:ext cx="773467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400" b="1" i="0" u="none" strike="noStrike" baseline="0" dirty="0"/>
              <a:t>• Medical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b="0" i="0" u="none" strike="noStrike" baseline="0" dirty="0"/>
              <a:t>Identify any medical concerns that mean this program cannot safely care for this patient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endParaRPr lang="en-US" sz="1000" b="0" i="0" u="none" strike="noStrike" baseline="0" dirty="0"/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b="0" i="0" u="none" strike="noStrike" baseline="0" dirty="0"/>
              <a:t>Confirm Medications and Allergies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endParaRPr lang="en-US" sz="1000" b="0" i="0" u="none" strike="noStrike" baseline="0" dirty="0"/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b="0" i="0" u="none" strike="noStrike" baseline="0" dirty="0"/>
              <a:t>Identify providers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endParaRPr lang="en-US" sz="1000" b="0" i="0" u="none" strike="noStrike" baseline="0" dirty="0"/>
          </a:p>
          <a:p>
            <a:pPr algn="l"/>
            <a:r>
              <a:rPr lang="en-US" sz="2400" b="1" i="0" u="none" strike="noStrike" baseline="0" dirty="0"/>
              <a:t>• Mental Health</a:t>
            </a:r>
          </a:p>
          <a:p>
            <a:pPr algn="l"/>
            <a:endParaRPr lang="en-US" sz="1000" b="0" i="0" u="none" strike="noStrike" baseline="0" dirty="0"/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b="0" i="0" u="none" strike="noStrike" baseline="0" dirty="0"/>
              <a:t>Identify any mental health concerns that mean this program cannot safely care for this patient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endParaRPr lang="en-US" sz="1000" b="0" i="0" u="none" strike="noStrike" baseline="0" dirty="0"/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b="0" i="0" u="none" strike="noStrike" baseline="0" dirty="0"/>
              <a:t>Ask about suicidal and homicidal thoughts and actions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endParaRPr lang="en-US" sz="1000" b="0" i="0" u="none" strike="noStrike" baseline="0" dirty="0"/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b="1" i="0" u="none" strike="noStrike" baseline="0" dirty="0"/>
              <a:t>Consult with Program Director or Clinical Supervisor before ending the call if patient reports suicidal or homicidal thoughts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2162101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77DDC06-1BEE-394E-BE77-D0233A8097B4}"/>
              </a:ext>
            </a:extLst>
          </p:cNvPr>
          <p:cNvSpPr>
            <a:spLocks noGrp="1"/>
          </p:cNvSpPr>
          <p:nvPr/>
        </p:nvSpPr>
        <p:spPr>
          <a:xfrm>
            <a:off x="663677" y="0"/>
            <a:ext cx="10864645" cy="11247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500" b="1" dirty="0">
                <a:solidFill>
                  <a:srgbClr val="640D0D"/>
                </a:solidFill>
                <a:latin typeface="Calibri"/>
                <a:ea typeface="Cambria"/>
                <a:cs typeface="Verdana"/>
              </a:rPr>
              <a:t>PHONE INTERVIEW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3F71D1-F85F-6C9A-9A6F-DBE5C22D5CC8}"/>
              </a:ext>
            </a:extLst>
          </p:cNvPr>
          <p:cNvSpPr txBox="1"/>
          <p:nvPr/>
        </p:nvSpPr>
        <p:spPr>
          <a:xfrm>
            <a:off x="2583770" y="1105287"/>
            <a:ext cx="7024457" cy="46474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400" b="1" i="0" u="none" strike="noStrike" baseline="0" dirty="0"/>
              <a:t>• Substance Use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b="0" i="0" u="none" strike="noStrike" baseline="0" dirty="0"/>
              <a:t>Confirm substance use and other addictive behaviors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b="0" i="0" u="none" strike="noStrike" baseline="0" dirty="0"/>
              <a:t>Identify treatment and recovery experiences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endParaRPr lang="en-US" sz="2000" b="0" i="0" u="none" strike="noStrike" baseline="0" dirty="0"/>
          </a:p>
          <a:p>
            <a:pPr algn="l"/>
            <a:r>
              <a:rPr lang="en-US" sz="2400" b="1" i="0" u="none" strike="noStrike" baseline="0" dirty="0"/>
              <a:t>• Income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b="0" i="0" u="none" strike="noStrike" baseline="0" dirty="0"/>
              <a:t>Clarify sources of income and any rep payee arrangements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endParaRPr lang="en-US" sz="2000" b="0" i="0" u="none" strike="noStrike" baseline="0" dirty="0"/>
          </a:p>
          <a:p>
            <a:pPr algn="l"/>
            <a:r>
              <a:rPr lang="en-US" sz="2400" b="1" i="0" u="none" strike="noStrike" baseline="0" dirty="0"/>
              <a:t>• Legal Issues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b="0" i="0" u="none" strike="noStrike" baseline="0" dirty="0"/>
              <a:t>Identify any legal issues that may affect patient’s participation in program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endParaRPr lang="en-US" sz="2000" b="0" i="0" u="none" strike="noStrike" baseline="0" dirty="0"/>
          </a:p>
          <a:p>
            <a:pPr algn="l"/>
            <a:r>
              <a:rPr lang="en-US" sz="2400" b="1" i="0" u="none" strike="noStrike" baseline="0" dirty="0"/>
              <a:t>• Family Issues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b="0" i="0" u="none" strike="noStrike" baseline="0" dirty="0"/>
              <a:t>Identify any family issues that may affect patient’s</a:t>
            </a:r>
          </a:p>
          <a:p>
            <a:pPr lvl="1"/>
            <a:r>
              <a:rPr lang="en-US" sz="2000" b="0" i="0" u="none" strike="noStrike" baseline="0" dirty="0"/>
              <a:t>participation in program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922345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77DDC06-1BEE-394E-BE77-D0233A8097B4}"/>
              </a:ext>
            </a:extLst>
          </p:cNvPr>
          <p:cNvSpPr>
            <a:spLocks noGrp="1"/>
          </p:cNvSpPr>
          <p:nvPr/>
        </p:nvSpPr>
        <p:spPr>
          <a:xfrm>
            <a:off x="663677" y="0"/>
            <a:ext cx="10864645" cy="11247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500" b="1" dirty="0">
                <a:solidFill>
                  <a:srgbClr val="640D0D"/>
                </a:solidFill>
                <a:latin typeface="Calibri"/>
                <a:ea typeface="Cambria"/>
                <a:cs typeface="Verdana"/>
              </a:rPr>
              <a:t>ACTIVITY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F3F8E1-4B26-5FFA-5667-F09F62B261B0}"/>
              </a:ext>
            </a:extLst>
          </p:cNvPr>
          <p:cNvSpPr txBox="1"/>
          <p:nvPr/>
        </p:nvSpPr>
        <p:spPr>
          <a:xfrm>
            <a:off x="1581703" y="1228397"/>
            <a:ext cx="9028591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000" b="0" i="0" u="none" strike="noStrike" baseline="0" dirty="0"/>
              <a:t>In your Break-out groups – Practice </a:t>
            </a:r>
            <a:r>
              <a:rPr lang="en-US" sz="2000" b="1" i="0" u="none" strike="noStrike" baseline="0" dirty="0"/>
              <a:t>concurrent documentation</a:t>
            </a:r>
          </a:p>
          <a:p>
            <a:pPr algn="l"/>
            <a:endParaRPr lang="en-US" sz="1000" b="1" i="0" u="none" strike="noStrike" baseline="0" dirty="0"/>
          </a:p>
          <a:p>
            <a:pPr algn="l"/>
            <a:r>
              <a:rPr lang="en-US" sz="2000" b="0" i="0" u="none" strike="noStrike" baseline="0" dirty="0"/>
              <a:t>1. Choose an Interviewer and an Interviewee</a:t>
            </a:r>
          </a:p>
          <a:p>
            <a:pPr marL="457200" indent="-457200" algn="l">
              <a:buAutoNum type="arabicPeriod"/>
            </a:pPr>
            <a:endParaRPr lang="en-US" sz="2000" b="0" i="0" u="none" strike="noStrike" baseline="0" dirty="0"/>
          </a:p>
          <a:p>
            <a:pPr algn="l"/>
            <a:r>
              <a:rPr lang="en-US" sz="2000" b="0" i="0" u="none" strike="noStrike" baseline="0" dirty="0"/>
              <a:t>2. The Interviewer will open a Word document on their own computer and do a brief interview with the Interviewee: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b="0" i="0" u="none" strike="noStrike" baseline="0" dirty="0"/>
              <a:t> Do you have any pets?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b="0" i="0" u="none" strike="noStrike" baseline="0" dirty="0"/>
              <a:t> What is your favorite color?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b="0" i="0" u="none" strike="noStrike" baseline="0" dirty="0"/>
              <a:t> Where is your favorite place in the world?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b="0" i="0" u="none" strike="noStrike" baseline="0" dirty="0"/>
              <a:t> Etc.</a:t>
            </a:r>
          </a:p>
          <a:p>
            <a:pPr lvl="1"/>
            <a:endParaRPr lang="en-US" sz="1000" b="0" i="0" u="none" strike="noStrike" baseline="0" dirty="0"/>
          </a:p>
          <a:p>
            <a:pPr algn="l"/>
            <a:r>
              <a:rPr lang="en-US" sz="2000" b="0" i="0" u="none" strike="noStrike" baseline="0" dirty="0"/>
              <a:t>3. The Interviewer will type the answers into the Word document as they have the conversation</a:t>
            </a:r>
          </a:p>
          <a:p>
            <a:pPr algn="l"/>
            <a:endParaRPr lang="en-US" sz="1000" b="0" i="0" u="none" strike="noStrike" baseline="0" dirty="0"/>
          </a:p>
          <a:p>
            <a:pPr algn="l"/>
            <a:r>
              <a:rPr lang="en-US" sz="2000" b="0" i="0" u="none" strike="noStrike" baseline="0" dirty="0"/>
              <a:t>4. After 5 minutes, change roles around in the group.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625045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677DDC06-1BEE-394E-BE77-D0233A8097B4}"/>
              </a:ext>
            </a:extLst>
          </p:cNvPr>
          <p:cNvSpPr>
            <a:spLocks noGrp="1"/>
          </p:cNvSpPr>
          <p:nvPr/>
        </p:nvSpPr>
        <p:spPr>
          <a:xfrm>
            <a:off x="663676" y="12515"/>
            <a:ext cx="10864645" cy="11247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500" b="1" dirty="0">
                <a:solidFill>
                  <a:srgbClr val="640D0D"/>
                </a:solidFill>
                <a:ea typeface="Cambria" panose="02040503050406030204" pitchFamily="18" charset="0"/>
                <a:cs typeface="Verdana"/>
              </a:rPr>
              <a:t>GOALS &amp; OBJECTIVES</a:t>
            </a:r>
          </a:p>
        </p:txBody>
      </p:sp>
      <p:sp>
        <p:nvSpPr>
          <p:cNvPr id="5" name="TextBox 1"/>
          <p:cNvSpPr txBox="1"/>
          <p:nvPr/>
        </p:nvSpPr>
        <p:spPr>
          <a:xfrm>
            <a:off x="921422" y="1242909"/>
            <a:ext cx="10606899" cy="393954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b="1" i="0" u="none" strike="noStrike" baseline="0" dirty="0"/>
              <a:t>Goal: </a:t>
            </a:r>
            <a:r>
              <a:rPr lang="en-US" sz="2400" b="0" i="0" u="none" strike="noStrike" baseline="0" dirty="0"/>
              <a:t>For staff to become familiar with how to process a Residential referral, using the new workflow, new forms, and the Evolv system.</a:t>
            </a:r>
          </a:p>
          <a:p>
            <a:pPr algn="l"/>
            <a:endParaRPr lang="en-US" sz="1000" b="0" i="0" u="none" strike="noStrike" baseline="0" dirty="0"/>
          </a:p>
          <a:p>
            <a:pPr algn="l"/>
            <a:r>
              <a:rPr lang="en-US" sz="2400" b="1" i="0" u="none" strike="noStrike" baseline="0" dirty="0"/>
              <a:t>Objectives:</a:t>
            </a:r>
          </a:p>
          <a:p>
            <a:pPr algn="l"/>
            <a:r>
              <a:rPr lang="en-US" sz="2400" b="1" i="0" u="none" strike="noStrike" baseline="0" dirty="0"/>
              <a:t>At the end of the training, participants will:</a:t>
            </a:r>
          </a:p>
          <a:p>
            <a:pPr lvl="1"/>
            <a:r>
              <a:rPr lang="en-US" sz="2400" b="0" i="0" u="none" strike="noStrike" baseline="0" dirty="0"/>
              <a:t>• Become familiar with the Residential Referrals Workflow</a:t>
            </a:r>
          </a:p>
          <a:p>
            <a:pPr lvl="1"/>
            <a:r>
              <a:rPr lang="en-US" sz="2400" b="0" i="0" u="none" strike="noStrike" baseline="0" dirty="0"/>
              <a:t>• Understand the purpose of the new application and phone screen</a:t>
            </a:r>
          </a:p>
          <a:p>
            <a:pPr lvl="1"/>
            <a:r>
              <a:rPr lang="en-US" sz="2400" b="0" i="0" u="none" strike="noStrike" baseline="0" dirty="0"/>
              <a:t>forms</a:t>
            </a:r>
          </a:p>
          <a:p>
            <a:pPr lvl="1"/>
            <a:r>
              <a:rPr lang="en-US" sz="2400" b="0" i="0" u="none" strike="noStrike" baseline="0" dirty="0"/>
              <a:t>• Understand how to find the Evolv forms used during the Referral</a:t>
            </a:r>
          </a:p>
          <a:p>
            <a:pPr lvl="1"/>
            <a:r>
              <a:rPr lang="en-US" sz="2400" b="0" i="0" u="none" strike="noStrike" baseline="0" dirty="0"/>
              <a:t>process</a:t>
            </a:r>
          </a:p>
          <a:p>
            <a:pPr lvl="1"/>
            <a:r>
              <a:rPr lang="en-US" sz="2400" b="0" i="0" u="none" strike="noStrike" baseline="0" dirty="0"/>
              <a:t>• Have practiced using the Evolv Referral Forms</a:t>
            </a:r>
            <a:endParaRPr lang="en-US" sz="3200" dirty="0"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775551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77DDC06-1BEE-394E-BE77-D0233A8097B4}"/>
              </a:ext>
            </a:extLst>
          </p:cNvPr>
          <p:cNvSpPr>
            <a:spLocks noGrp="1"/>
          </p:cNvSpPr>
          <p:nvPr/>
        </p:nvSpPr>
        <p:spPr>
          <a:xfrm>
            <a:off x="663677" y="0"/>
            <a:ext cx="10864645" cy="11247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500" b="1" dirty="0">
                <a:solidFill>
                  <a:srgbClr val="640D0D"/>
                </a:solidFill>
                <a:latin typeface="Calibri"/>
                <a:ea typeface="Cambria"/>
                <a:cs typeface="Verdana"/>
              </a:rPr>
              <a:t>NEXT STEPS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0DD3622-02EB-EE29-99A7-1A745963CF94}"/>
              </a:ext>
            </a:extLst>
          </p:cNvPr>
          <p:cNvSpPr txBox="1"/>
          <p:nvPr/>
        </p:nvSpPr>
        <p:spPr>
          <a:xfrm>
            <a:off x="663677" y="1425351"/>
            <a:ext cx="10864645" cy="29854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400" b="0" i="0" u="none" strike="noStrike" baseline="0" dirty="0"/>
              <a:t>• After the Phone Interview</a:t>
            </a:r>
          </a:p>
          <a:p>
            <a:pPr algn="l"/>
            <a:endParaRPr lang="en-US" sz="1000" b="0" i="0" u="none" strike="noStrike" baseline="0" dirty="0"/>
          </a:p>
          <a:p>
            <a:pPr algn="l"/>
            <a:r>
              <a:rPr lang="en-US" sz="2400" b="0" i="0" u="none" strike="noStrike" baseline="0" dirty="0"/>
              <a:t>• Program Director reviews Application and Phone Interview</a:t>
            </a:r>
          </a:p>
          <a:p>
            <a:pPr algn="l"/>
            <a:endParaRPr lang="en-US" sz="1000" b="0" i="0" u="none" strike="noStrike" baseline="0" dirty="0"/>
          </a:p>
          <a:p>
            <a:pPr algn="l"/>
            <a:r>
              <a:rPr lang="en-US" sz="2400" b="0" i="0" u="none" strike="noStrike" baseline="0" dirty="0"/>
              <a:t>• Completes the ASAM</a:t>
            </a:r>
          </a:p>
          <a:p>
            <a:pPr algn="l"/>
            <a:endParaRPr lang="en-US" sz="1000" b="0" i="0" u="none" strike="noStrike" baseline="0" dirty="0"/>
          </a:p>
          <a:p>
            <a:pPr algn="l"/>
            <a:r>
              <a:rPr lang="en-US" sz="2400" b="0" i="0" u="none" strike="noStrike" baseline="0" dirty="0"/>
              <a:t>• Determines whether patient is eligible and can be admitted using </a:t>
            </a:r>
            <a:r>
              <a:rPr lang="en-US" sz="2400" b="0" i="0" u="none" strike="noStrike" baseline="0" dirty="0" err="1"/>
              <a:t>Resi</a:t>
            </a:r>
            <a:r>
              <a:rPr lang="en-US" sz="2400" b="0" i="0" u="none" strike="noStrike" baseline="0" dirty="0"/>
              <a:t> Admission </a:t>
            </a:r>
            <a:r>
              <a:rPr lang="en-US" sz="2400" dirty="0"/>
              <a:t>  </a:t>
            </a:r>
            <a:r>
              <a:rPr lang="en-US" sz="2400" b="0" i="0" u="none" strike="noStrike" baseline="0" dirty="0"/>
              <a:t>Eligibility Form</a:t>
            </a:r>
            <a:endParaRPr lang="en-US" sz="2400" dirty="0"/>
          </a:p>
          <a:p>
            <a:pPr algn="l"/>
            <a:endParaRPr lang="en-US" sz="1400" b="0" i="0" u="none" strike="noStrike" baseline="0" dirty="0"/>
          </a:p>
          <a:p>
            <a:pPr algn="l"/>
            <a:r>
              <a:rPr lang="en-US" sz="2400" dirty="0"/>
              <a:t>	</a:t>
            </a:r>
            <a:r>
              <a:rPr lang="en-US" sz="2000" b="0" i="0" u="none" strike="noStrike" baseline="0" dirty="0"/>
              <a:t>(Note: On day of admission, ASAM and Eligibility will be repeated—different Eligibility Form)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9625410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77DDC06-1BEE-394E-BE77-D0233A8097B4}"/>
              </a:ext>
            </a:extLst>
          </p:cNvPr>
          <p:cNvSpPr>
            <a:spLocks noGrp="1"/>
          </p:cNvSpPr>
          <p:nvPr/>
        </p:nvSpPr>
        <p:spPr>
          <a:xfrm>
            <a:off x="663677" y="0"/>
            <a:ext cx="10864645" cy="11247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500" b="1" dirty="0">
                <a:solidFill>
                  <a:srgbClr val="640D0D"/>
                </a:solidFill>
                <a:latin typeface="Calibri"/>
                <a:ea typeface="Cambria"/>
                <a:cs typeface="Verdana"/>
              </a:rPr>
              <a:t>ASAM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D30F365-C48C-783A-48FC-5959C5342BDA}"/>
              </a:ext>
            </a:extLst>
          </p:cNvPr>
          <p:cNvSpPr txBox="1"/>
          <p:nvPr/>
        </p:nvSpPr>
        <p:spPr>
          <a:xfrm>
            <a:off x="663677" y="1602464"/>
            <a:ext cx="10553567" cy="28050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2400" b="1" i="0" u="none" strike="noStrike" baseline="0" dirty="0"/>
              <a:t>Purpose </a:t>
            </a:r>
            <a:r>
              <a:rPr lang="en-US" sz="2400" b="0" i="0" u="none" strike="noStrike" baseline="0" dirty="0"/>
              <a:t>of the ASAM is to:</a:t>
            </a:r>
          </a:p>
          <a:p>
            <a:pPr algn="l">
              <a:lnSpc>
                <a:spcPct val="150000"/>
              </a:lnSpc>
            </a:pPr>
            <a:r>
              <a:rPr lang="en-US" sz="2400" b="0" i="0" u="none" strike="noStrike" baseline="0" dirty="0"/>
              <a:t>	• Identify the appropriate level of care for a patient</a:t>
            </a:r>
          </a:p>
          <a:p>
            <a:pPr algn="l">
              <a:lnSpc>
                <a:spcPct val="150000"/>
              </a:lnSpc>
            </a:pPr>
            <a:endParaRPr lang="en-US" sz="2400" b="0" i="0" u="none" strike="noStrike" baseline="0" dirty="0"/>
          </a:p>
          <a:p>
            <a:pPr algn="l">
              <a:lnSpc>
                <a:spcPct val="150000"/>
              </a:lnSpc>
            </a:pPr>
            <a:r>
              <a:rPr lang="en-US" sz="2400" b="0" i="0" u="none" strike="noStrike" baseline="0" dirty="0"/>
              <a:t>Important to complete ASAM before Admission to check our thinking about patient</a:t>
            </a:r>
          </a:p>
          <a:p>
            <a:pPr algn="ctr">
              <a:lnSpc>
                <a:spcPct val="150000"/>
              </a:lnSpc>
            </a:pPr>
            <a:r>
              <a:rPr lang="en-US" sz="2400" b="1" i="0" u="none" strike="noStrike" baseline="0" dirty="0"/>
              <a:t>Remember</a:t>
            </a:r>
            <a:r>
              <a:rPr lang="en-US" sz="2400" b="0" i="0" u="none" strike="noStrike" baseline="0" dirty="0"/>
              <a:t>: whole referral process = laying foundation for safety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26220695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77DDC06-1BEE-394E-BE77-D0233A8097B4}"/>
              </a:ext>
            </a:extLst>
          </p:cNvPr>
          <p:cNvSpPr>
            <a:spLocks noGrp="1"/>
          </p:cNvSpPr>
          <p:nvPr/>
        </p:nvSpPr>
        <p:spPr>
          <a:xfrm>
            <a:off x="663677" y="0"/>
            <a:ext cx="10864645" cy="11247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500" b="1" dirty="0">
                <a:solidFill>
                  <a:srgbClr val="640D0D"/>
                </a:solidFill>
                <a:latin typeface="Calibri"/>
                <a:ea typeface="Cambria"/>
                <a:cs typeface="Verdana"/>
              </a:rPr>
              <a:t>ASAM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C626CFA-CFAA-80EA-193C-8BE9ADD552B1}"/>
              </a:ext>
            </a:extLst>
          </p:cNvPr>
          <p:cNvSpPr txBox="1"/>
          <p:nvPr/>
        </p:nvSpPr>
        <p:spPr>
          <a:xfrm>
            <a:off x="3576119" y="1472470"/>
            <a:ext cx="6047716" cy="39130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2400" b="1" i="0" u="none" strike="noStrike" baseline="0" dirty="0"/>
              <a:t>Six Dimensions</a:t>
            </a:r>
            <a:r>
              <a:rPr lang="en-US" sz="2400" b="0" i="0" u="none" strike="noStrike" baseline="0" dirty="0"/>
              <a:t>:</a:t>
            </a:r>
          </a:p>
          <a:p>
            <a:pPr algn="l">
              <a:lnSpc>
                <a:spcPct val="150000"/>
              </a:lnSpc>
            </a:pPr>
            <a:r>
              <a:rPr lang="en-US" sz="2400" b="0" i="0" u="none" strike="noStrike" baseline="0" dirty="0"/>
              <a:t>1. Intoxication/Withdrawal Potential</a:t>
            </a:r>
          </a:p>
          <a:p>
            <a:pPr algn="l">
              <a:lnSpc>
                <a:spcPct val="150000"/>
              </a:lnSpc>
            </a:pPr>
            <a:r>
              <a:rPr lang="en-US" sz="2400" b="0" i="0" u="none" strike="noStrike" baseline="0" dirty="0"/>
              <a:t>2. Biomedical Conditions</a:t>
            </a:r>
          </a:p>
          <a:p>
            <a:pPr algn="l">
              <a:lnSpc>
                <a:spcPct val="150000"/>
              </a:lnSpc>
            </a:pPr>
            <a:r>
              <a:rPr lang="en-US" sz="2400" b="0" i="0" u="none" strike="noStrike" baseline="0" dirty="0"/>
              <a:t>3. Emotional/Behavioral/Cognitive Conditions</a:t>
            </a:r>
          </a:p>
          <a:p>
            <a:pPr algn="l">
              <a:lnSpc>
                <a:spcPct val="150000"/>
              </a:lnSpc>
            </a:pPr>
            <a:r>
              <a:rPr lang="en-US" sz="2400" b="0" i="0" u="none" strike="noStrike" baseline="0" dirty="0"/>
              <a:t>4. Readiness to Change</a:t>
            </a:r>
          </a:p>
          <a:p>
            <a:pPr algn="l">
              <a:lnSpc>
                <a:spcPct val="150000"/>
              </a:lnSpc>
            </a:pPr>
            <a:r>
              <a:rPr lang="en-US" sz="2400" b="0" i="0" u="none" strike="noStrike" baseline="0" dirty="0"/>
              <a:t>5. Relapse Potential</a:t>
            </a:r>
          </a:p>
          <a:p>
            <a:pPr algn="l">
              <a:lnSpc>
                <a:spcPct val="150000"/>
              </a:lnSpc>
            </a:pPr>
            <a:r>
              <a:rPr lang="en-US" sz="2400" b="0" i="0" u="none" strike="noStrike" baseline="0" dirty="0"/>
              <a:t>6. Recovery Environment &amp; Living Situation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0186826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77DDC06-1BEE-394E-BE77-D0233A8097B4}"/>
              </a:ext>
            </a:extLst>
          </p:cNvPr>
          <p:cNvSpPr>
            <a:spLocks noGrp="1"/>
          </p:cNvSpPr>
          <p:nvPr/>
        </p:nvSpPr>
        <p:spPr>
          <a:xfrm>
            <a:off x="663677" y="0"/>
            <a:ext cx="10864645" cy="11247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>
                <a:solidFill>
                  <a:srgbClr val="640D0D"/>
                </a:solidFill>
                <a:latin typeface="Calibri"/>
                <a:ea typeface="Cambria"/>
                <a:cs typeface="Verdana"/>
              </a:rPr>
              <a:t>WORKFLOW STEP 6: </a:t>
            </a:r>
            <a:r>
              <a:rPr lang="en-US" sz="4500" b="1" dirty="0">
                <a:solidFill>
                  <a:srgbClr val="640D0D"/>
                </a:solidFill>
                <a:latin typeface="Calibri"/>
                <a:ea typeface="Cambria"/>
                <a:cs typeface="Verdana"/>
              </a:rPr>
              <a:t>COMPLETE ASAM FORM IN EVOLV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BD6B50-7CCB-CE43-0C9C-18F3A22CCEB0}"/>
              </a:ext>
            </a:extLst>
          </p:cNvPr>
          <p:cNvSpPr txBox="1"/>
          <p:nvPr/>
        </p:nvSpPr>
        <p:spPr>
          <a:xfrm>
            <a:off x="256435" y="1807392"/>
            <a:ext cx="6188753" cy="27084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l">
              <a:buAutoNum type="arabicPeriod"/>
            </a:pPr>
            <a:r>
              <a:rPr lang="en-US" sz="2000" b="0" i="0" u="none" strike="noStrike" baseline="0" dirty="0"/>
              <a:t>Click </a:t>
            </a:r>
            <a:r>
              <a:rPr lang="en-US" sz="2000" b="1" i="0" u="none" strike="noStrike" baseline="0" dirty="0"/>
              <a:t>“Referral”</a:t>
            </a:r>
          </a:p>
          <a:p>
            <a:pPr marL="342900" indent="-342900" algn="l">
              <a:buAutoNum type="arabicPeriod"/>
            </a:pPr>
            <a:endParaRPr lang="en-US" sz="1000" b="0" i="0" u="none" strike="noStrike" baseline="0" dirty="0"/>
          </a:p>
          <a:p>
            <a:pPr marL="342900" indent="-342900" algn="l">
              <a:buAutoNum type="arabicPeriod"/>
            </a:pPr>
            <a:r>
              <a:rPr lang="en-US" sz="2000" b="0" i="0" u="none" strike="noStrike" baseline="0" dirty="0"/>
              <a:t>Click on </a:t>
            </a:r>
            <a:r>
              <a:rPr lang="en-US" sz="2000" b="1" i="0" u="none" strike="noStrike" baseline="0" dirty="0"/>
              <a:t>“Select Referral”</a:t>
            </a:r>
          </a:p>
          <a:p>
            <a:pPr algn="l"/>
            <a:r>
              <a:rPr lang="en-US" sz="2000" dirty="0"/>
              <a:t>	</a:t>
            </a:r>
            <a:r>
              <a:rPr lang="en-US" sz="2000" b="0" i="0" u="none" strike="noStrike" baseline="0" dirty="0"/>
              <a:t>a) Search for and select the correct chart</a:t>
            </a:r>
          </a:p>
          <a:p>
            <a:pPr algn="l"/>
            <a:endParaRPr lang="en-US" sz="1000" b="0" i="0" u="none" strike="noStrike" baseline="0" dirty="0"/>
          </a:p>
          <a:p>
            <a:pPr algn="l"/>
            <a:r>
              <a:rPr lang="en-US" sz="2000" b="0" i="0" u="none" strike="noStrike" baseline="0" dirty="0"/>
              <a:t>3. Click on “</a:t>
            </a:r>
            <a:r>
              <a:rPr lang="en-US" sz="2000" b="1" i="0" u="none" strike="noStrike" baseline="0" dirty="0"/>
              <a:t>Testing/Screening &gt; Assessments</a:t>
            </a:r>
            <a:r>
              <a:rPr lang="en-US" sz="2000" b="0" i="0" u="none" strike="noStrike" baseline="0" dirty="0"/>
              <a:t>”</a:t>
            </a:r>
          </a:p>
          <a:p>
            <a:pPr algn="l"/>
            <a:endParaRPr lang="en-US" sz="1000" b="0" i="0" u="none" strike="noStrike" baseline="0" dirty="0"/>
          </a:p>
          <a:p>
            <a:pPr algn="l"/>
            <a:r>
              <a:rPr lang="en-US" sz="2000" b="0" i="0" u="none" strike="noStrike" baseline="0" dirty="0"/>
              <a:t>4. Click on “</a:t>
            </a:r>
            <a:r>
              <a:rPr lang="en-US" sz="2000" b="1" i="0" u="none" strike="noStrike" baseline="0" dirty="0"/>
              <a:t>New Manual Event</a:t>
            </a:r>
            <a:r>
              <a:rPr lang="en-US" sz="2000" b="0" i="0" u="none" strike="noStrike" baseline="0" dirty="0"/>
              <a:t>”</a:t>
            </a:r>
          </a:p>
          <a:p>
            <a:pPr algn="l"/>
            <a:r>
              <a:rPr lang="en-US" sz="2000" b="0" i="0" u="none" strike="noStrike" baseline="0" dirty="0"/>
              <a:t>	a) Select the current version of the “</a:t>
            </a:r>
            <a:r>
              <a:rPr lang="en-US" sz="2000" b="1" i="0" u="none" strike="noStrike" baseline="0" dirty="0"/>
              <a:t>ASAM – American Society of Addiction Medicine”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365E7D0-F07A-8E07-9335-0D5E2E6F2E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3969" y="1514429"/>
            <a:ext cx="5429250" cy="3438525"/>
          </a:xfrm>
          <a:prstGeom prst="rect">
            <a:avLst/>
          </a:prstGeom>
        </p:spPr>
      </p:pic>
      <p:sp>
        <p:nvSpPr>
          <p:cNvPr id="9" name="Arrow: Right 8">
            <a:extLst>
              <a:ext uri="{FF2B5EF4-FFF2-40B4-BE49-F238E27FC236}">
                <a16:creationId xmlns:a16="http://schemas.microsoft.com/office/drawing/2014/main" id="{075E8B84-5907-8A00-6F86-AEF3EA0086AB}"/>
              </a:ext>
            </a:extLst>
          </p:cNvPr>
          <p:cNvSpPr/>
          <p:nvPr/>
        </p:nvSpPr>
        <p:spPr>
          <a:xfrm rot="2313320">
            <a:off x="5476782" y="3604327"/>
            <a:ext cx="1476375" cy="159385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80101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77DDC06-1BEE-394E-BE77-D0233A8097B4}"/>
              </a:ext>
            </a:extLst>
          </p:cNvPr>
          <p:cNvSpPr>
            <a:spLocks noGrp="1"/>
          </p:cNvSpPr>
          <p:nvPr/>
        </p:nvSpPr>
        <p:spPr>
          <a:xfrm>
            <a:off x="663677" y="0"/>
            <a:ext cx="10864645" cy="11247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500" b="1">
                <a:solidFill>
                  <a:srgbClr val="640D0D"/>
                </a:solidFill>
                <a:latin typeface="Calibri"/>
                <a:ea typeface="Cambria"/>
                <a:cs typeface="Verdana"/>
              </a:rPr>
              <a:t>LIVE EXAMPLE</a:t>
            </a:r>
            <a:endParaRPr lang="en-US" sz="4500" b="1" dirty="0">
              <a:solidFill>
                <a:srgbClr val="640D0D"/>
              </a:solidFill>
              <a:latin typeface="Calibri"/>
              <a:ea typeface="Cambria"/>
              <a:cs typeface="Verdan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103B797-BBF6-82ED-3A71-8C77857B15B4}"/>
              </a:ext>
            </a:extLst>
          </p:cNvPr>
          <p:cNvSpPr txBox="1"/>
          <p:nvPr/>
        </p:nvSpPr>
        <p:spPr>
          <a:xfrm>
            <a:off x="1971951" y="2333386"/>
            <a:ext cx="824809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0" i="0" u="none" strike="noStrike" baseline="0" dirty="0">
                <a:solidFill>
                  <a:srgbClr val="000000"/>
                </a:solidFill>
              </a:rPr>
              <a:t>Now we will go to the</a:t>
            </a:r>
          </a:p>
          <a:p>
            <a:pPr algn="ctr"/>
            <a:endParaRPr lang="en-US" sz="2400" b="0" i="0" u="none" strike="noStrike" baseline="0" dirty="0">
              <a:solidFill>
                <a:srgbClr val="000000"/>
              </a:solidFill>
            </a:endParaRPr>
          </a:p>
          <a:p>
            <a:pPr algn="ctr"/>
            <a:r>
              <a:rPr lang="en-US" sz="2400" b="0" i="0" u="none" strike="noStrike" baseline="0" dirty="0">
                <a:solidFill>
                  <a:srgbClr val="000000"/>
                </a:solidFill>
              </a:rPr>
              <a:t>ASAM - American Society for Addiction Medicine form in Evolv</a:t>
            </a:r>
          </a:p>
          <a:p>
            <a:pPr algn="ctr"/>
            <a:endParaRPr lang="en-US" sz="2400" b="0" i="0" u="none" strike="noStrike" baseline="0" dirty="0">
              <a:solidFill>
                <a:srgbClr val="000000"/>
              </a:solidFill>
            </a:endParaRPr>
          </a:p>
          <a:p>
            <a:pPr algn="ctr"/>
            <a:r>
              <a:rPr lang="en-US" sz="2400" b="1" i="0" u="none" strike="noStrike" baseline="0" dirty="0">
                <a:solidFill>
                  <a:srgbClr val="C10000"/>
                </a:solidFill>
              </a:rPr>
              <a:t>Referral &gt; Agency Referral &gt; Testing/Screening &gt; Assessments</a:t>
            </a:r>
            <a:endParaRPr lang="en-US" sz="24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545EE22-0067-517A-BE1E-B9FF486CBE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9949" y="1600276"/>
            <a:ext cx="5372100" cy="29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21742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77DDC06-1BEE-394E-BE77-D0233A8097B4}"/>
              </a:ext>
            </a:extLst>
          </p:cNvPr>
          <p:cNvSpPr>
            <a:spLocks noGrp="1"/>
          </p:cNvSpPr>
          <p:nvPr/>
        </p:nvSpPr>
        <p:spPr>
          <a:xfrm>
            <a:off x="-34031" y="204186"/>
            <a:ext cx="12260061" cy="11247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>
                <a:solidFill>
                  <a:srgbClr val="640D0D"/>
                </a:solidFill>
                <a:latin typeface="Calibri"/>
                <a:ea typeface="Cambria"/>
                <a:cs typeface="Verdana"/>
              </a:rPr>
              <a:t>WORKFLOW STEP 7: </a:t>
            </a:r>
            <a:r>
              <a:rPr lang="en-US" sz="3600" b="1" dirty="0">
                <a:solidFill>
                  <a:srgbClr val="640D0D"/>
                </a:solidFill>
                <a:latin typeface="Calibri"/>
                <a:ea typeface="Cambria"/>
                <a:cs typeface="Verdana"/>
              </a:rPr>
              <a:t>RESI ADMISSIONSELIGIBILITY – POST PHONE INTERVIEW</a:t>
            </a:r>
            <a:endParaRPr lang="en-US" sz="4500" b="1" dirty="0">
              <a:solidFill>
                <a:srgbClr val="640D0D"/>
              </a:solidFill>
              <a:latin typeface="Calibri"/>
              <a:ea typeface="Cambria"/>
              <a:cs typeface="Verdan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2B15071-F56C-4300-CA08-9CD88D2B5BB7}"/>
              </a:ext>
            </a:extLst>
          </p:cNvPr>
          <p:cNvSpPr txBox="1"/>
          <p:nvPr/>
        </p:nvSpPr>
        <p:spPr>
          <a:xfrm>
            <a:off x="253381" y="1752686"/>
            <a:ext cx="6236195" cy="26161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400" b="0" i="0" u="none" strike="noStrike" baseline="0" dirty="0"/>
              <a:t>1. Click on “Select Referral”</a:t>
            </a:r>
          </a:p>
          <a:p>
            <a:pPr algn="l"/>
            <a:r>
              <a:rPr lang="en-US" sz="2400" b="0" i="0" u="none" strike="noStrike" baseline="0" dirty="0"/>
              <a:t>	a) Search for and select the correct chart</a:t>
            </a:r>
          </a:p>
          <a:p>
            <a:pPr algn="l"/>
            <a:endParaRPr lang="en-US" sz="1000" b="0" i="0" u="none" strike="noStrike" baseline="0" dirty="0"/>
          </a:p>
          <a:p>
            <a:pPr algn="l"/>
            <a:r>
              <a:rPr lang="en-US" sz="2400" b="0" i="0" u="none" strike="noStrike" baseline="0" dirty="0"/>
              <a:t>2. Click on “</a:t>
            </a:r>
            <a:r>
              <a:rPr lang="en-US" sz="2400" b="1" i="0" u="none" strike="noStrike" baseline="0" dirty="0"/>
              <a:t>Testing/Screening &gt; Assessments</a:t>
            </a:r>
            <a:r>
              <a:rPr lang="en-US" sz="2400" b="0" i="0" u="none" strike="noStrike" baseline="0" dirty="0"/>
              <a:t>”</a:t>
            </a:r>
          </a:p>
          <a:p>
            <a:pPr algn="l"/>
            <a:endParaRPr lang="en-US" sz="1000" b="0" i="0" u="none" strike="noStrike" baseline="0" dirty="0"/>
          </a:p>
          <a:p>
            <a:pPr algn="l"/>
            <a:r>
              <a:rPr lang="en-US" sz="2400" b="0" i="0" u="none" strike="noStrike" baseline="0" dirty="0"/>
              <a:t>3. Click on “</a:t>
            </a:r>
            <a:r>
              <a:rPr lang="en-US" sz="2400" b="1" i="0" u="none" strike="noStrike" baseline="0" dirty="0"/>
              <a:t>New Manual Event</a:t>
            </a:r>
            <a:r>
              <a:rPr lang="en-US" sz="2400" b="0" i="0" u="none" strike="noStrike" baseline="0" dirty="0"/>
              <a:t>”</a:t>
            </a:r>
          </a:p>
          <a:p>
            <a:pPr algn="l"/>
            <a:r>
              <a:rPr lang="en-US" sz="2400" b="0" i="0" u="none" strike="noStrike" baseline="0" dirty="0"/>
              <a:t>	a) Select “</a:t>
            </a:r>
            <a:r>
              <a:rPr lang="en-US" sz="2400" b="1" i="0" u="none" strike="noStrike" baseline="0" dirty="0" err="1"/>
              <a:t>Resi</a:t>
            </a:r>
            <a:r>
              <a:rPr lang="en-US" sz="2400" b="1" i="0" u="none" strike="noStrike" baseline="0" dirty="0"/>
              <a:t> Admissions Eligibility-Post Phone</a:t>
            </a:r>
            <a:r>
              <a:rPr lang="en-US" sz="2400" b="1" dirty="0"/>
              <a:t> In</a:t>
            </a:r>
            <a:r>
              <a:rPr lang="en-US" sz="2400" b="1" i="0" u="none" strike="noStrike" baseline="0" dirty="0"/>
              <a:t>terview</a:t>
            </a:r>
            <a:r>
              <a:rPr lang="en-US" sz="2400" b="0" i="0" u="none" strike="noStrike" baseline="0" dirty="0"/>
              <a:t>”</a:t>
            </a:r>
            <a:endParaRPr lang="en-US" sz="24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84A6610-C9C7-C08F-20AD-3050C0206D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3282" y="1752686"/>
            <a:ext cx="5415012" cy="2616102"/>
          </a:xfrm>
          <a:prstGeom prst="rect">
            <a:avLst/>
          </a:prstGeom>
        </p:spPr>
      </p:pic>
      <p:sp>
        <p:nvSpPr>
          <p:cNvPr id="9" name="Arrow: Right 8">
            <a:extLst>
              <a:ext uri="{FF2B5EF4-FFF2-40B4-BE49-F238E27FC236}">
                <a16:creationId xmlns:a16="http://schemas.microsoft.com/office/drawing/2014/main" id="{075E8B84-5907-8A00-6F86-AEF3EA0086AB}"/>
              </a:ext>
            </a:extLst>
          </p:cNvPr>
          <p:cNvSpPr/>
          <p:nvPr/>
        </p:nvSpPr>
        <p:spPr>
          <a:xfrm rot="8306034">
            <a:off x="8536018" y="3060637"/>
            <a:ext cx="1476375" cy="159385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81361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77DDC06-1BEE-394E-BE77-D0233A8097B4}"/>
              </a:ext>
            </a:extLst>
          </p:cNvPr>
          <p:cNvSpPr>
            <a:spLocks noGrp="1"/>
          </p:cNvSpPr>
          <p:nvPr/>
        </p:nvSpPr>
        <p:spPr>
          <a:xfrm>
            <a:off x="-34031" y="204186"/>
            <a:ext cx="12260061" cy="11247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>
                <a:solidFill>
                  <a:srgbClr val="640D0D"/>
                </a:solidFill>
                <a:latin typeface="Calibri"/>
                <a:ea typeface="Cambria"/>
                <a:cs typeface="Verdana"/>
              </a:rPr>
              <a:t>WORKFLOW STEP 7: </a:t>
            </a:r>
            <a:r>
              <a:rPr lang="en-US" sz="3600" b="1" dirty="0">
                <a:solidFill>
                  <a:srgbClr val="640D0D"/>
                </a:solidFill>
                <a:latin typeface="Calibri"/>
                <a:ea typeface="Cambria"/>
                <a:cs typeface="Verdana"/>
              </a:rPr>
              <a:t>RESI ADMISSIONSELIGIBILITY – POST PHONE INTERVIEW</a:t>
            </a:r>
            <a:endParaRPr lang="en-US" sz="4500" b="1" dirty="0">
              <a:solidFill>
                <a:srgbClr val="640D0D"/>
              </a:solidFill>
              <a:latin typeface="Calibri"/>
              <a:ea typeface="Cambria"/>
              <a:cs typeface="Verdana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03932C0-8D08-9C76-CDDE-2BA9AB45D1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381" y="1328929"/>
            <a:ext cx="9925235" cy="4699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48470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77DDC06-1BEE-394E-BE77-D0233A8097B4}"/>
              </a:ext>
            </a:extLst>
          </p:cNvPr>
          <p:cNvSpPr>
            <a:spLocks noGrp="1"/>
          </p:cNvSpPr>
          <p:nvPr/>
        </p:nvSpPr>
        <p:spPr>
          <a:xfrm>
            <a:off x="4519473" y="268182"/>
            <a:ext cx="3150093" cy="7518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400" b="1" dirty="0">
                <a:solidFill>
                  <a:srgbClr val="640D0D"/>
                </a:solidFill>
                <a:latin typeface="Calibri"/>
                <a:ea typeface="Cambria"/>
                <a:cs typeface="Verdana"/>
              </a:rPr>
              <a:t>NEXT STEPS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C27F045-DF6A-D9E3-0E67-7E30B803BE80}"/>
              </a:ext>
            </a:extLst>
          </p:cNvPr>
          <p:cNvSpPr txBox="1"/>
          <p:nvPr/>
        </p:nvSpPr>
        <p:spPr>
          <a:xfrm>
            <a:off x="2191673" y="1731932"/>
            <a:ext cx="7805692" cy="16970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2400" b="0" i="0" u="none" strike="noStrike" baseline="0" dirty="0"/>
              <a:t>• After the admission decision is made</a:t>
            </a:r>
          </a:p>
          <a:p>
            <a:pPr algn="l">
              <a:lnSpc>
                <a:spcPct val="150000"/>
              </a:lnSpc>
            </a:pPr>
            <a:r>
              <a:rPr lang="en-US" sz="2400" b="0" i="0" u="none" strike="noStrike" baseline="0" dirty="0"/>
              <a:t>• Update Referral Status to Accepted, Denied, or Withdrawn</a:t>
            </a:r>
          </a:p>
          <a:p>
            <a:pPr algn="l">
              <a:lnSpc>
                <a:spcPct val="150000"/>
              </a:lnSpc>
            </a:pPr>
            <a:r>
              <a:rPr lang="en-US" sz="2400" b="0" i="0" u="none" strike="noStrike" baseline="0" dirty="0"/>
              <a:t>• Make appointment for intake and admission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0049196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77DDC06-1BEE-394E-BE77-D0233A8097B4}"/>
              </a:ext>
            </a:extLst>
          </p:cNvPr>
          <p:cNvSpPr>
            <a:spLocks noGrp="1"/>
          </p:cNvSpPr>
          <p:nvPr/>
        </p:nvSpPr>
        <p:spPr>
          <a:xfrm>
            <a:off x="-34031" y="204186"/>
            <a:ext cx="12260061" cy="11247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>
                <a:solidFill>
                  <a:srgbClr val="640D0D"/>
                </a:solidFill>
                <a:latin typeface="Calibri"/>
                <a:ea typeface="Cambria"/>
                <a:cs typeface="Verdana"/>
              </a:rPr>
              <a:t>WORKFLOW STEP 8: </a:t>
            </a:r>
            <a:r>
              <a:rPr lang="en-US" sz="3600" b="1" dirty="0">
                <a:solidFill>
                  <a:srgbClr val="640D0D"/>
                </a:solidFill>
                <a:latin typeface="Calibri"/>
                <a:ea typeface="Cambria"/>
                <a:cs typeface="Verdana"/>
              </a:rPr>
              <a:t>UPDATE “REFERRAL STATUS” IN EVOLV</a:t>
            </a:r>
            <a:endParaRPr lang="en-US" sz="4500" b="1" dirty="0">
              <a:solidFill>
                <a:srgbClr val="640D0D"/>
              </a:solidFill>
              <a:latin typeface="Calibri"/>
              <a:ea typeface="Cambria"/>
              <a:cs typeface="Verdan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8679BE8-6F29-F322-6ACA-90BCCC9944F8}"/>
              </a:ext>
            </a:extLst>
          </p:cNvPr>
          <p:cNvSpPr txBox="1"/>
          <p:nvPr/>
        </p:nvSpPr>
        <p:spPr>
          <a:xfrm>
            <a:off x="1468697" y="1184976"/>
            <a:ext cx="925460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400" b="0" i="0" u="none" strike="noStrike" baseline="0" dirty="0"/>
              <a:t>1. Click “Referral”</a:t>
            </a:r>
          </a:p>
          <a:p>
            <a:pPr algn="l"/>
            <a:r>
              <a:rPr lang="en-US" sz="2400" b="0" i="0" u="none" strike="noStrike" baseline="0" dirty="0"/>
              <a:t>	a) Search for and select the correct chart</a:t>
            </a:r>
          </a:p>
          <a:p>
            <a:pPr algn="l"/>
            <a:endParaRPr lang="en-US" sz="2400" b="0" i="0" u="none" strike="noStrike" baseline="0" dirty="0"/>
          </a:p>
          <a:p>
            <a:pPr algn="l"/>
            <a:r>
              <a:rPr lang="en-US" sz="2400" b="0" i="0" u="none" strike="noStrike" baseline="0" dirty="0"/>
              <a:t>2. Navigate to</a:t>
            </a:r>
          </a:p>
          <a:p>
            <a:pPr algn="l"/>
            <a:r>
              <a:rPr lang="en-US" sz="2400" b="1" dirty="0"/>
              <a:t>	</a:t>
            </a:r>
            <a:r>
              <a:rPr lang="en-US" sz="2400" b="1" i="0" u="none" strike="noStrike" baseline="0" dirty="0"/>
              <a:t>Referrals &gt; Referrals Made &gt; To Programs &gt; Referral Information</a:t>
            </a:r>
            <a:endParaRPr lang="en-US" sz="2400" b="0" i="0" u="none" strike="noStrike" baseline="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7081F89-9CFF-A0AE-57CD-A1CCCD18FC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0564" y="3330375"/>
            <a:ext cx="8105775" cy="2771775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590A670F-6078-5809-981B-04B263647EDD}"/>
              </a:ext>
            </a:extLst>
          </p:cNvPr>
          <p:cNvSpPr/>
          <p:nvPr/>
        </p:nvSpPr>
        <p:spPr>
          <a:xfrm>
            <a:off x="3755255" y="3466730"/>
            <a:ext cx="1233996" cy="45151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9B20532-6248-174B-1C89-E4CA84C0A020}"/>
              </a:ext>
            </a:extLst>
          </p:cNvPr>
          <p:cNvSpPr/>
          <p:nvPr/>
        </p:nvSpPr>
        <p:spPr>
          <a:xfrm>
            <a:off x="2315362" y="4366823"/>
            <a:ext cx="1233996" cy="45151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E6BA0B8-CBEB-D337-4462-9012CE47E819}"/>
              </a:ext>
            </a:extLst>
          </p:cNvPr>
          <p:cNvSpPr/>
          <p:nvPr/>
        </p:nvSpPr>
        <p:spPr>
          <a:xfrm>
            <a:off x="7849341" y="4490506"/>
            <a:ext cx="1809564" cy="45151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52014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77DDC06-1BEE-394E-BE77-D0233A8097B4}"/>
              </a:ext>
            </a:extLst>
          </p:cNvPr>
          <p:cNvSpPr>
            <a:spLocks noGrp="1"/>
          </p:cNvSpPr>
          <p:nvPr/>
        </p:nvSpPr>
        <p:spPr>
          <a:xfrm>
            <a:off x="-34031" y="204186"/>
            <a:ext cx="12260061" cy="11247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>
                <a:solidFill>
                  <a:srgbClr val="640D0D"/>
                </a:solidFill>
                <a:latin typeface="Calibri"/>
                <a:ea typeface="Cambria"/>
                <a:cs typeface="Verdana"/>
              </a:rPr>
              <a:t>WORKFLOW STEP 8:  </a:t>
            </a:r>
            <a:r>
              <a:rPr lang="en-US" sz="3600" b="1" dirty="0">
                <a:solidFill>
                  <a:srgbClr val="640D0D"/>
                </a:solidFill>
                <a:latin typeface="Calibri"/>
                <a:ea typeface="Cambria"/>
                <a:cs typeface="Verdana"/>
              </a:rPr>
              <a:t>UPDATE “REFERRAL STATUS” IN EVOLV</a:t>
            </a:r>
            <a:endParaRPr lang="en-US" sz="4500" b="1" dirty="0">
              <a:solidFill>
                <a:srgbClr val="640D0D"/>
              </a:solidFill>
              <a:latin typeface="Calibri"/>
              <a:ea typeface="Cambria"/>
              <a:cs typeface="Verdan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B472446-67AE-842F-04DC-1C0ED9028FC4}"/>
              </a:ext>
            </a:extLst>
          </p:cNvPr>
          <p:cNvSpPr txBox="1"/>
          <p:nvPr/>
        </p:nvSpPr>
        <p:spPr>
          <a:xfrm>
            <a:off x="1508093" y="1453682"/>
            <a:ext cx="9175813" cy="16970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2400" b="0" i="0" u="none" strike="noStrike" baseline="0" dirty="0"/>
              <a:t>This page is where you will find record of referrals to internal programs</a:t>
            </a:r>
          </a:p>
          <a:p>
            <a:pPr algn="l">
              <a:lnSpc>
                <a:spcPct val="150000"/>
              </a:lnSpc>
            </a:pPr>
            <a:r>
              <a:rPr lang="en-US" sz="2400" b="0" i="0" u="none" strike="noStrike" baseline="0" dirty="0"/>
              <a:t>1. Locate the referral to your program</a:t>
            </a:r>
          </a:p>
          <a:p>
            <a:pPr algn="l">
              <a:lnSpc>
                <a:spcPct val="150000"/>
              </a:lnSpc>
            </a:pPr>
            <a:r>
              <a:rPr lang="es-ES" sz="2400" b="0" i="0" u="none" strike="noStrike" baseline="0" dirty="0"/>
              <a:t>	a) </a:t>
            </a:r>
            <a:r>
              <a:rPr lang="es-ES" sz="2400" b="0" i="0" u="none" strike="noStrike" baseline="0" dirty="0" err="1"/>
              <a:t>Example</a:t>
            </a:r>
            <a:r>
              <a:rPr lang="es-ES" sz="2400" b="0" i="0" u="none" strike="noStrike" baseline="0" dirty="0"/>
              <a:t>: </a:t>
            </a:r>
            <a:r>
              <a:rPr lang="es-ES" sz="2400" dirty="0"/>
              <a:t>RESI – </a:t>
            </a:r>
            <a:r>
              <a:rPr lang="es-ES" sz="2400" dirty="0" err="1"/>
              <a:t>Men’s</a:t>
            </a:r>
            <a:r>
              <a:rPr lang="es-ES" sz="2400" dirty="0"/>
              <a:t> </a:t>
            </a:r>
            <a:r>
              <a:rPr lang="es-ES" sz="2400" dirty="0" err="1"/>
              <a:t>Program</a:t>
            </a:r>
            <a:endParaRPr lang="en-US" sz="24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D05EDC6-4925-AFA4-48DB-E0A453D520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8093" y="3429000"/>
            <a:ext cx="9614517" cy="1893634"/>
          </a:xfrm>
          <a:prstGeom prst="rect">
            <a:avLst/>
          </a:prstGeom>
        </p:spPr>
      </p:pic>
      <p:sp>
        <p:nvSpPr>
          <p:cNvPr id="14" name="Arrow: Right 13">
            <a:extLst>
              <a:ext uri="{FF2B5EF4-FFF2-40B4-BE49-F238E27FC236}">
                <a16:creationId xmlns:a16="http://schemas.microsoft.com/office/drawing/2014/main" id="{075E8B84-5907-8A00-6F86-AEF3EA0086AB}"/>
              </a:ext>
            </a:extLst>
          </p:cNvPr>
          <p:cNvSpPr/>
          <p:nvPr/>
        </p:nvSpPr>
        <p:spPr>
          <a:xfrm rot="3422524">
            <a:off x="457336" y="4394602"/>
            <a:ext cx="1476375" cy="159385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075E8B84-5907-8A00-6F86-AEF3EA0086AB}"/>
              </a:ext>
            </a:extLst>
          </p:cNvPr>
          <p:cNvSpPr/>
          <p:nvPr/>
        </p:nvSpPr>
        <p:spPr>
          <a:xfrm rot="7490172">
            <a:off x="7950092" y="4383274"/>
            <a:ext cx="1476375" cy="159385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5227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1"/>
          <p:cNvSpPr txBox="1"/>
          <p:nvPr/>
        </p:nvSpPr>
        <p:spPr>
          <a:xfrm>
            <a:off x="1243279" y="1504746"/>
            <a:ext cx="9705440" cy="3359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2400" dirty="0">
                <a:ea typeface="Cambria" panose="02040503050406030204" pitchFamily="18" charset="0"/>
                <a:cs typeface="Biome Light" panose="020B0502040204020203" pitchFamily="34" charset="0"/>
              </a:rPr>
              <a:t>All Casa training is based on </a:t>
            </a:r>
            <a:r>
              <a:rPr lang="en-US" sz="2400" b="1" dirty="0">
                <a:ea typeface="Cambria" panose="02040503050406030204" pitchFamily="18" charset="0"/>
                <a:cs typeface="Biome Light" panose="020B0502040204020203" pitchFamily="34" charset="0"/>
              </a:rPr>
              <a:t>carefully reviewed and approved</a:t>
            </a:r>
            <a:r>
              <a:rPr lang="en-US" sz="2400" dirty="0">
                <a:ea typeface="Cambria" panose="02040503050406030204" pitchFamily="18" charset="0"/>
                <a:cs typeface="Biome Light" panose="020B0502040204020203" pitchFamily="34" charset="0"/>
              </a:rPr>
              <a:t> policies and procedures.  </a:t>
            </a:r>
            <a:r>
              <a:rPr lang="en-US" sz="2400" b="1" dirty="0">
                <a:solidFill>
                  <a:srgbClr val="C00000"/>
                </a:solidFill>
                <a:ea typeface="Cambria" panose="02040503050406030204" pitchFamily="18" charset="0"/>
                <a:cs typeface="Biome Light" panose="020B0502040204020203" pitchFamily="34" charset="0"/>
              </a:rPr>
              <a:t>We will not have time to discuss suggestions or recommendations for changes to policies during this training. </a:t>
            </a:r>
            <a:r>
              <a:rPr lang="en-US" sz="2400" dirty="0">
                <a:ea typeface="Cambria" panose="02040503050406030204" pitchFamily="18" charset="0"/>
                <a:cs typeface="Biome Light" panose="020B0502040204020203" pitchFamily="34" charset="0"/>
              </a:rPr>
              <a:t>If you would like to request a change, please submit your proposal </a:t>
            </a:r>
            <a:r>
              <a:rPr lang="en-US" sz="2400" b="1" u="sng" dirty="0">
                <a:ea typeface="Cambria" panose="02040503050406030204" pitchFamily="18" charset="0"/>
                <a:cs typeface="Biome Light" panose="020B0502040204020203" pitchFamily="34" charset="0"/>
              </a:rPr>
              <a:t>in writing </a:t>
            </a:r>
            <a:r>
              <a:rPr lang="en-US" sz="2400" dirty="0">
                <a:ea typeface="Cambria" panose="02040503050406030204" pitchFamily="18" charset="0"/>
                <a:cs typeface="Biome Light" panose="020B0502040204020203" pitchFamily="34" charset="0"/>
              </a:rPr>
              <a:t>to your supervisor, who will review it and bring it to Senior Leadership for discussion.   Any changes to a policy will be distributed via email to all staff.    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77DDC06-1BEE-394E-BE77-D0233A8097B4}"/>
              </a:ext>
            </a:extLst>
          </p:cNvPr>
          <p:cNvSpPr>
            <a:spLocks noGrp="1"/>
          </p:cNvSpPr>
          <p:nvPr/>
        </p:nvSpPr>
        <p:spPr>
          <a:xfrm>
            <a:off x="663677" y="0"/>
            <a:ext cx="10864645" cy="11247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500" b="1" dirty="0">
                <a:solidFill>
                  <a:srgbClr val="640D0D"/>
                </a:solidFill>
                <a:latin typeface="Calibri"/>
                <a:ea typeface="Cambria"/>
                <a:cs typeface="Verdana"/>
              </a:rPr>
              <a:t>CASA POLICIES</a:t>
            </a:r>
          </a:p>
        </p:txBody>
      </p:sp>
    </p:spTree>
    <p:extLst>
      <p:ext uri="{BB962C8B-B14F-4D97-AF65-F5344CB8AC3E}">
        <p14:creationId xmlns:p14="http://schemas.microsoft.com/office/powerpoint/2010/main" val="82318771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77DDC06-1BEE-394E-BE77-D0233A8097B4}"/>
              </a:ext>
            </a:extLst>
          </p:cNvPr>
          <p:cNvSpPr>
            <a:spLocks noGrp="1"/>
          </p:cNvSpPr>
          <p:nvPr/>
        </p:nvSpPr>
        <p:spPr>
          <a:xfrm>
            <a:off x="932087" y="100282"/>
            <a:ext cx="10327821" cy="6453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>
                <a:solidFill>
                  <a:srgbClr val="640D0D"/>
                </a:solidFill>
                <a:latin typeface="Calibri"/>
                <a:ea typeface="Cambria"/>
                <a:cs typeface="Verdana"/>
              </a:rPr>
              <a:t>WORKFLOW STEP 8:  </a:t>
            </a:r>
            <a:r>
              <a:rPr lang="en-US" sz="3600" b="1" dirty="0">
                <a:solidFill>
                  <a:srgbClr val="640D0D"/>
                </a:solidFill>
                <a:latin typeface="Calibri"/>
                <a:ea typeface="Cambria"/>
                <a:cs typeface="Verdana"/>
              </a:rPr>
              <a:t>UPDATE “REFERRAL STATUS” IN EVOLV</a:t>
            </a:r>
            <a:endParaRPr lang="en-US" sz="4500" b="1" dirty="0">
              <a:solidFill>
                <a:srgbClr val="640D0D"/>
              </a:solidFill>
              <a:latin typeface="Calibri"/>
              <a:ea typeface="Cambria"/>
              <a:cs typeface="Verdan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777064-E6E2-FA46-DF41-31ACADA9B94A}"/>
              </a:ext>
            </a:extLst>
          </p:cNvPr>
          <p:cNvSpPr txBox="1"/>
          <p:nvPr/>
        </p:nvSpPr>
        <p:spPr>
          <a:xfrm>
            <a:off x="228599" y="1328928"/>
            <a:ext cx="5098004" cy="27084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000" b="0" i="0" u="none" strike="noStrike" baseline="0" dirty="0"/>
              <a:t>1. </a:t>
            </a:r>
            <a:r>
              <a:rPr lang="en-US" sz="2000" dirty="0"/>
              <a:t>Click “Actions” </a:t>
            </a:r>
            <a:endParaRPr lang="en-US" sz="2000" b="0" i="0" u="none" strike="noStrike" baseline="0" dirty="0"/>
          </a:p>
          <a:p>
            <a:pPr algn="l"/>
            <a:r>
              <a:rPr lang="en-US" sz="2000" b="0" i="0" u="none" strike="noStrike" baseline="0" dirty="0"/>
              <a:t>2. Click “Open Form”</a:t>
            </a:r>
          </a:p>
          <a:p>
            <a:pPr algn="l"/>
            <a:r>
              <a:rPr lang="en-US" sz="2000" b="0" i="0" u="none" strike="noStrike" baseline="0" dirty="0">
                <a:solidFill>
                  <a:srgbClr val="000000"/>
                </a:solidFill>
              </a:rPr>
              <a:t>3. Scroll down to “Referral Status”</a:t>
            </a:r>
          </a:p>
          <a:p>
            <a:pPr lvl="1">
              <a:lnSpc>
                <a:spcPct val="150000"/>
              </a:lnSpc>
            </a:pPr>
            <a:r>
              <a:rPr lang="en-US" sz="2000" b="1" i="0" u="none" strike="noStrike" baseline="0" dirty="0">
                <a:solidFill>
                  <a:srgbClr val="FF0000"/>
                </a:solidFill>
              </a:rPr>
              <a:t>a) DO NOT CHANGE THE EXISTING STATUS</a:t>
            </a:r>
          </a:p>
          <a:p>
            <a:pPr lvl="2"/>
            <a:r>
              <a:rPr lang="en-US" sz="2000" b="0" i="0" u="none" strike="noStrike" baseline="0" dirty="0">
                <a:solidFill>
                  <a:srgbClr val="000000"/>
                </a:solidFill>
              </a:rPr>
              <a:t>b) On the </a:t>
            </a:r>
            <a:r>
              <a:rPr lang="en-US" sz="2000" b="1" i="0" u="none" strike="noStrike" baseline="0" dirty="0">
                <a:solidFill>
                  <a:srgbClr val="000000"/>
                </a:solidFill>
              </a:rPr>
              <a:t>next line </a:t>
            </a:r>
            <a:r>
              <a:rPr lang="en-US" sz="2000" b="0" i="0" u="none" strike="noStrike" baseline="0" dirty="0">
                <a:solidFill>
                  <a:srgbClr val="000000"/>
                </a:solidFill>
              </a:rPr>
              <a:t>add</a:t>
            </a:r>
          </a:p>
          <a:p>
            <a:pPr lvl="3"/>
            <a:r>
              <a:rPr lang="en-US" sz="2000" b="0" i="0" u="none" strike="noStrike" baseline="0" dirty="0" err="1">
                <a:solidFill>
                  <a:srgbClr val="000000"/>
                </a:solidFill>
              </a:rPr>
              <a:t>i</a:t>
            </a:r>
            <a:r>
              <a:rPr lang="en-US" sz="2000" b="0" i="0" u="none" strike="noStrike" baseline="0" dirty="0">
                <a:solidFill>
                  <a:srgbClr val="000000"/>
                </a:solidFill>
              </a:rPr>
              <a:t>. Status</a:t>
            </a:r>
          </a:p>
          <a:p>
            <a:pPr lvl="3"/>
            <a:r>
              <a:rPr lang="en-US" sz="2000" b="0" i="0" u="none" strike="noStrike" baseline="0" dirty="0">
                <a:solidFill>
                  <a:srgbClr val="000000"/>
                </a:solidFill>
              </a:rPr>
              <a:t>ii. Current Date and Time</a:t>
            </a:r>
          </a:p>
          <a:p>
            <a:pPr lvl="3"/>
            <a:r>
              <a:rPr lang="en-US" sz="2000" b="0" i="0" u="none" strike="noStrike" baseline="0" dirty="0">
                <a:solidFill>
                  <a:srgbClr val="000000"/>
                </a:solidFill>
              </a:rPr>
              <a:t>iii. Reason for Status</a:t>
            </a:r>
            <a:endParaRPr lang="en-US" sz="20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198C449-A7C1-A52E-5015-E1A1F35D11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0672" y="1120757"/>
            <a:ext cx="9252729" cy="81380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D7544A3-8340-90B7-F577-F2FB0273EC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9649" y="3971876"/>
            <a:ext cx="11052699" cy="2240821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590A670F-6078-5809-981B-04B263647EDD}"/>
              </a:ext>
            </a:extLst>
          </p:cNvPr>
          <p:cNvSpPr/>
          <p:nvPr/>
        </p:nvSpPr>
        <p:spPr>
          <a:xfrm>
            <a:off x="1377878" y="5950755"/>
            <a:ext cx="668206" cy="16938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590A670F-6078-5809-981B-04B263647EDD}"/>
              </a:ext>
            </a:extLst>
          </p:cNvPr>
          <p:cNvSpPr/>
          <p:nvPr/>
        </p:nvSpPr>
        <p:spPr>
          <a:xfrm>
            <a:off x="11238451" y="1640599"/>
            <a:ext cx="767794" cy="22574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E2FDE2B-E3F5-78BE-7AC5-8DAC11EDA6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15551" y="2016677"/>
            <a:ext cx="1847850" cy="1190625"/>
          </a:xfrm>
          <a:prstGeom prst="rect">
            <a:avLst/>
          </a:prstGeom>
        </p:spPr>
      </p:pic>
      <p:sp>
        <p:nvSpPr>
          <p:cNvPr id="15" name="Arrow: Right 14">
            <a:extLst>
              <a:ext uri="{FF2B5EF4-FFF2-40B4-BE49-F238E27FC236}">
                <a16:creationId xmlns:a16="http://schemas.microsoft.com/office/drawing/2014/main" id="{075E8B84-5907-8A00-6F86-AEF3EA0086AB}"/>
              </a:ext>
            </a:extLst>
          </p:cNvPr>
          <p:cNvSpPr/>
          <p:nvPr/>
        </p:nvSpPr>
        <p:spPr>
          <a:xfrm>
            <a:off x="8716648" y="2411325"/>
            <a:ext cx="1476375" cy="159385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590A670F-6078-5809-981B-04B263647EDD}"/>
              </a:ext>
            </a:extLst>
          </p:cNvPr>
          <p:cNvSpPr/>
          <p:nvPr/>
        </p:nvSpPr>
        <p:spPr>
          <a:xfrm>
            <a:off x="1476867" y="4706357"/>
            <a:ext cx="1233805" cy="45148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53664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77DDC06-1BEE-394E-BE77-D0233A8097B4}"/>
              </a:ext>
            </a:extLst>
          </p:cNvPr>
          <p:cNvSpPr>
            <a:spLocks noGrp="1"/>
          </p:cNvSpPr>
          <p:nvPr/>
        </p:nvSpPr>
        <p:spPr>
          <a:xfrm>
            <a:off x="4519473" y="268182"/>
            <a:ext cx="3150093" cy="7518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400" b="1" dirty="0">
                <a:solidFill>
                  <a:srgbClr val="640D0D"/>
                </a:solidFill>
                <a:latin typeface="Calibri"/>
                <a:ea typeface="Cambria"/>
                <a:cs typeface="Verdana"/>
              </a:rPr>
              <a:t>ACTIVITY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6550A14-E502-C257-F506-A24AB3D10A98}"/>
              </a:ext>
            </a:extLst>
          </p:cNvPr>
          <p:cNvSpPr txBox="1"/>
          <p:nvPr/>
        </p:nvSpPr>
        <p:spPr>
          <a:xfrm>
            <a:off x="259863" y="1148364"/>
            <a:ext cx="11853673" cy="37283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i="0" u="none" strike="noStrike" baseline="0" dirty="0">
                <a:solidFill>
                  <a:srgbClr val="000000"/>
                </a:solidFill>
              </a:rPr>
              <a:t>Practice logging in to Evolv</a:t>
            </a:r>
          </a:p>
          <a:p>
            <a:pPr algn="ctr"/>
            <a:endParaRPr lang="en-US" sz="2400" b="1" i="0" u="none" strike="noStrike" baseline="0" dirty="0">
              <a:solidFill>
                <a:srgbClr val="000000"/>
              </a:solidFill>
            </a:endParaRPr>
          </a:p>
          <a:p>
            <a:pPr algn="l">
              <a:lnSpc>
                <a:spcPct val="150000"/>
              </a:lnSpc>
            </a:pPr>
            <a:r>
              <a:rPr lang="en-US" sz="2400" dirty="0">
                <a:solidFill>
                  <a:srgbClr val="000000"/>
                </a:solidFill>
              </a:rPr>
              <a:t>1. Open Evolv from the desktop icon </a:t>
            </a:r>
          </a:p>
          <a:p>
            <a:pPr algn="l">
              <a:lnSpc>
                <a:spcPct val="150000"/>
              </a:lnSpc>
            </a:pPr>
            <a:r>
              <a:rPr lang="en-US" sz="2400" b="0" i="0" u="none" strike="noStrike" baseline="0" dirty="0"/>
              <a:t>2. Change the URL</a:t>
            </a:r>
          </a:p>
          <a:p>
            <a:pPr algn="l"/>
            <a:r>
              <a:rPr lang="en-US" sz="2400" b="0" i="0" u="none" strike="noStrike" baseline="0" dirty="0"/>
              <a:t>	a) Add the letters “dev” into the URL</a:t>
            </a:r>
            <a:endParaRPr lang="en-US" sz="2400" b="0" i="0" u="none" strike="noStrike" baseline="0" dirty="0">
              <a:solidFill>
                <a:srgbClr val="000000"/>
              </a:solidFill>
            </a:endParaRPr>
          </a:p>
          <a:p>
            <a:pPr marL="3257550" lvl="6" indent="-514350">
              <a:buFont typeface="+mj-lt"/>
              <a:buAutoNum type="romanLcPeriod"/>
            </a:pPr>
            <a:r>
              <a:rPr lang="en-US" sz="2400" b="0" i="0" u="none" strike="noStrike" baseline="0" dirty="0">
                <a:solidFill>
                  <a:srgbClr val="000000"/>
                </a:solidFill>
              </a:rPr>
              <a:t>https://myevolvcesp</a:t>
            </a:r>
            <a:r>
              <a:rPr lang="en-US" sz="2400" b="1" i="0" u="none" strike="noStrike" baseline="0" dirty="0">
                <a:solidFill>
                  <a:srgbClr val="FF0000"/>
                </a:solidFill>
              </a:rPr>
              <a:t>dev</a:t>
            </a:r>
            <a:r>
              <a:rPr lang="en-US" sz="2400" b="0" i="0" u="none" strike="noStrike" baseline="0" dirty="0">
                <a:solidFill>
                  <a:srgbClr val="000000"/>
                </a:solidFill>
              </a:rPr>
              <a:t>.netsmartcloud.com/Login.aspx</a:t>
            </a:r>
          </a:p>
          <a:p>
            <a:pPr algn="l">
              <a:lnSpc>
                <a:spcPct val="150000"/>
              </a:lnSpc>
            </a:pPr>
            <a:r>
              <a:rPr lang="en-US" sz="2400" b="0" i="0" u="none" strike="noStrike" baseline="0" dirty="0">
                <a:solidFill>
                  <a:srgbClr val="000000"/>
                </a:solidFill>
              </a:rPr>
              <a:t>3. Enter your login name and password</a:t>
            </a:r>
          </a:p>
          <a:p>
            <a:pPr algn="l">
              <a:lnSpc>
                <a:spcPct val="150000"/>
              </a:lnSpc>
            </a:pPr>
            <a:r>
              <a:rPr lang="en-US" sz="2400" b="0" i="0" u="none" strike="noStrike" baseline="0" dirty="0">
                <a:solidFill>
                  <a:srgbClr val="000000"/>
                </a:solidFill>
              </a:rPr>
              <a:t>4. Return to the Zoom training and report </a:t>
            </a:r>
            <a:r>
              <a:rPr lang="en-US" sz="2400" dirty="0">
                <a:solidFill>
                  <a:srgbClr val="000000"/>
                </a:solidFill>
              </a:rPr>
              <a:t>if</a:t>
            </a:r>
            <a:r>
              <a:rPr lang="en-US" sz="2400" b="0" i="0" u="none" strike="noStrike" baseline="0" dirty="0">
                <a:solidFill>
                  <a:srgbClr val="000000"/>
                </a:solidFill>
              </a:rPr>
              <a:t> you were able to sign in or not.</a:t>
            </a:r>
            <a:endParaRPr lang="en-US" sz="24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9471A0D-A746-4E35-7FCD-DC01921A53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3017" y="1683752"/>
            <a:ext cx="562816" cy="653860"/>
          </a:xfrm>
          <a:prstGeom prst="rect">
            <a:avLst/>
          </a:prstGeom>
        </p:spPr>
      </p:pic>
      <p:sp>
        <p:nvSpPr>
          <p:cNvPr id="10" name="Arrow: Right 9">
            <a:extLst>
              <a:ext uri="{FF2B5EF4-FFF2-40B4-BE49-F238E27FC236}">
                <a16:creationId xmlns:a16="http://schemas.microsoft.com/office/drawing/2014/main" id="{075E8B84-5907-8A00-6F86-AEF3EA0086AB}"/>
              </a:ext>
            </a:extLst>
          </p:cNvPr>
          <p:cNvSpPr/>
          <p:nvPr/>
        </p:nvSpPr>
        <p:spPr>
          <a:xfrm rot="7359032">
            <a:off x="6082089" y="2753265"/>
            <a:ext cx="1476375" cy="159385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84758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526936" y="2106946"/>
            <a:ext cx="5130390" cy="132343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8000" b="1" dirty="0">
                <a:solidFill>
                  <a:srgbClr val="C00000"/>
                </a:solidFill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24460616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77DDC06-1BEE-394E-BE77-D0233A8097B4}"/>
              </a:ext>
            </a:extLst>
          </p:cNvPr>
          <p:cNvSpPr>
            <a:spLocks noGrp="1"/>
          </p:cNvSpPr>
          <p:nvPr/>
        </p:nvSpPr>
        <p:spPr>
          <a:xfrm>
            <a:off x="663677" y="0"/>
            <a:ext cx="10864645" cy="11247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500" b="1" dirty="0">
                <a:solidFill>
                  <a:srgbClr val="640D0D"/>
                </a:solidFill>
                <a:latin typeface="Calibri"/>
                <a:ea typeface="Cambria"/>
                <a:cs typeface="Verdana"/>
              </a:rPr>
              <a:t>CASA POLICIES</a:t>
            </a:r>
          </a:p>
        </p:txBody>
      </p:sp>
      <p:sp>
        <p:nvSpPr>
          <p:cNvPr id="6" name="TextBox 1"/>
          <p:cNvSpPr txBox="1"/>
          <p:nvPr/>
        </p:nvSpPr>
        <p:spPr>
          <a:xfrm>
            <a:off x="1008569" y="1617518"/>
            <a:ext cx="10174860" cy="332398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b="0" i="0" u="none" strike="noStrike" baseline="0" dirty="0">
                <a:solidFill>
                  <a:srgbClr val="000000"/>
                </a:solidFill>
              </a:rPr>
              <a:t>Casa Esperanza has a set of </a:t>
            </a:r>
            <a:r>
              <a:rPr lang="en-US" sz="2000" b="1" i="0" u="none" strike="noStrike" baseline="0" dirty="0">
                <a:solidFill>
                  <a:srgbClr val="C10000"/>
                </a:solidFill>
              </a:rPr>
              <a:t>Clinical Policies and Procedures </a:t>
            </a:r>
            <a:r>
              <a:rPr lang="en-US" sz="2000" b="0" i="0" u="none" strike="noStrike" baseline="0" dirty="0">
                <a:solidFill>
                  <a:srgbClr val="000000"/>
                </a:solidFill>
              </a:rPr>
              <a:t>that pertain to all clinical programs, including Residential, Outpatient and CSS.</a:t>
            </a:r>
          </a:p>
          <a:p>
            <a:pPr algn="l"/>
            <a:endParaRPr lang="en-US" sz="2000" b="0" i="0" u="none" strike="noStrike" baseline="0" dirty="0">
              <a:solidFill>
                <a:srgbClr val="000000"/>
              </a:solidFill>
            </a:endParaRPr>
          </a:p>
          <a:p>
            <a:pPr algn="l"/>
            <a:r>
              <a:rPr lang="en-US" sz="2000" b="0" i="0" u="none" strike="noStrike" baseline="0" dirty="0">
                <a:solidFill>
                  <a:srgbClr val="000000"/>
                </a:solidFill>
              </a:rPr>
              <a:t>The document is called </a:t>
            </a:r>
            <a:r>
              <a:rPr lang="en-US" sz="2000" b="1" i="0" u="none" strike="noStrike" baseline="0" dirty="0" err="1">
                <a:solidFill>
                  <a:srgbClr val="C10000"/>
                </a:solidFill>
              </a:rPr>
              <a:t>CEI_PoliciesandProcedures</a:t>
            </a:r>
            <a:r>
              <a:rPr lang="en-US" sz="2000" b="1" i="0" u="none" strike="noStrike" baseline="0" dirty="0">
                <a:solidFill>
                  <a:srgbClr val="C10000"/>
                </a:solidFill>
              </a:rPr>
              <a:t> </a:t>
            </a:r>
            <a:r>
              <a:rPr lang="en-US" sz="2000" b="0" i="0" u="none" strike="noStrike" baseline="0" dirty="0">
                <a:solidFill>
                  <a:srgbClr val="000000"/>
                </a:solidFill>
              </a:rPr>
              <a:t>and is saved in the G Drive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000" b="0" i="0" u="none" strike="noStrike" baseline="0" dirty="0">
                <a:solidFill>
                  <a:srgbClr val="000000"/>
                </a:solidFill>
              </a:rPr>
              <a:t>Residential Programs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000" b="0" i="0" u="none" strike="noStrike" baseline="0" dirty="0">
                <a:solidFill>
                  <a:srgbClr val="000000"/>
                </a:solidFill>
              </a:rPr>
              <a:t>Current Residential Forms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000" b="0" i="0" u="none" strike="noStrike" baseline="0" dirty="0">
                <a:solidFill>
                  <a:srgbClr val="000000"/>
                </a:solidFill>
              </a:rPr>
              <a:t>Casa Esperanza Clinical Policies &amp; Procedures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endParaRPr lang="en-US" sz="2000" b="0" i="0" u="none" strike="noStrike" baseline="0" dirty="0">
              <a:solidFill>
                <a:srgbClr val="000000"/>
              </a:solidFill>
            </a:endParaRPr>
          </a:p>
          <a:p>
            <a:pPr algn="l"/>
            <a:r>
              <a:rPr lang="en-US" sz="2000" b="1" i="0" u="none" strike="noStrike" baseline="0" dirty="0">
                <a:solidFill>
                  <a:srgbClr val="C10000"/>
                </a:solidFill>
              </a:rPr>
              <a:t>Section 2 </a:t>
            </a:r>
            <a:r>
              <a:rPr lang="en-US" sz="2000" b="0" i="0" u="none" strike="noStrike" baseline="0" dirty="0">
                <a:solidFill>
                  <a:srgbClr val="000000"/>
                </a:solidFill>
              </a:rPr>
              <a:t>of the Manual includes Policies and Procedures about referral to the program</a:t>
            </a:r>
            <a:endParaRPr lang="en-US" sz="2800" dirty="0"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32229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77DDC06-1BEE-394E-BE77-D0233A8097B4}"/>
              </a:ext>
            </a:extLst>
          </p:cNvPr>
          <p:cNvSpPr>
            <a:spLocks noGrp="1"/>
          </p:cNvSpPr>
          <p:nvPr/>
        </p:nvSpPr>
        <p:spPr>
          <a:xfrm>
            <a:off x="663677" y="0"/>
            <a:ext cx="10864645" cy="11247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500" b="1" dirty="0">
                <a:solidFill>
                  <a:srgbClr val="640D0D"/>
                </a:solidFill>
                <a:latin typeface="Calibri"/>
                <a:ea typeface="Cambria"/>
                <a:cs typeface="Verdana"/>
              </a:rPr>
              <a:t>REVIEW</a:t>
            </a:r>
          </a:p>
        </p:txBody>
      </p:sp>
      <p:sp>
        <p:nvSpPr>
          <p:cNvPr id="6" name="TextBox 1"/>
          <p:cNvSpPr txBox="1"/>
          <p:nvPr/>
        </p:nvSpPr>
        <p:spPr>
          <a:xfrm>
            <a:off x="1409402" y="945467"/>
            <a:ext cx="9519010" cy="437042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b="0" i="0" u="sng" strike="noStrike" baseline="0" dirty="0">
                <a:solidFill>
                  <a:srgbClr val="000000"/>
                </a:solidFill>
                <a:latin typeface="ArialMT"/>
              </a:rPr>
              <a:t>• </a:t>
            </a:r>
            <a:r>
              <a:rPr lang="en-US" sz="2000" b="0" i="0" u="sng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New tools and workflows to help staff:</a:t>
            </a:r>
          </a:p>
          <a:p>
            <a:pPr algn="l"/>
            <a:endParaRPr lang="en-US" sz="800" b="0" i="0" u="sng" strike="noStrike" baseline="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/>
            <a:r>
              <a:rPr lang="en-US" sz="2000" b="0" i="0" u="none" strike="noStrike" baseline="0" dirty="0">
                <a:solidFill>
                  <a:srgbClr val="FF0000"/>
                </a:solidFill>
                <a:latin typeface="ArialMT"/>
              </a:rPr>
              <a:t>• </a:t>
            </a:r>
            <a:r>
              <a:rPr lang="en-US" sz="2000" b="1" i="0" u="none" strike="noStrike" baseline="0" dirty="0">
                <a:solidFill>
                  <a:srgbClr val="FF0000"/>
                </a:solidFill>
                <a:latin typeface="Cambria-Bold"/>
              </a:rPr>
              <a:t>Conduct thorough assessment 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of each patient’s </a:t>
            </a:r>
            <a:r>
              <a:rPr lang="en-US" sz="2000" b="1" i="0" u="none" strike="noStrike" baseline="0" dirty="0">
                <a:solidFill>
                  <a:srgbClr val="000000"/>
                </a:solidFill>
                <a:latin typeface="Cambria-Bold"/>
              </a:rPr>
              <a:t>risk and resiliency 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in multiple domains upfront</a:t>
            </a:r>
          </a:p>
          <a:p>
            <a:pPr lvl="1"/>
            <a:endParaRPr lang="en-US" sz="1000" b="0" i="0" u="none" strike="noStrike" baseline="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/>
            <a:r>
              <a:rPr lang="en-US" sz="2000" b="0" i="0" u="none" strike="noStrike" baseline="0" dirty="0">
                <a:solidFill>
                  <a:srgbClr val="FF0000"/>
                </a:solidFill>
                <a:latin typeface="ArialMT"/>
              </a:rPr>
              <a:t>• </a:t>
            </a:r>
            <a:r>
              <a:rPr lang="en-US" sz="2000" b="1" i="0" u="none" strike="noStrike" baseline="0" dirty="0">
                <a:solidFill>
                  <a:srgbClr val="FF0000"/>
                </a:solidFill>
                <a:latin typeface="Cambria-Bold"/>
              </a:rPr>
              <a:t>Collaborate and communicate 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within Integrated Care Team to develop and implement </a:t>
            </a:r>
            <a:r>
              <a:rPr lang="en-US" sz="2000" b="1" i="0" u="none" strike="noStrike" baseline="0" dirty="0">
                <a:solidFill>
                  <a:srgbClr val="000000"/>
                </a:solidFill>
                <a:latin typeface="Cambria-Bold"/>
              </a:rPr>
              <a:t>Integrated Care Plan 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for each patient</a:t>
            </a:r>
          </a:p>
          <a:p>
            <a:pPr lvl="1"/>
            <a:endParaRPr lang="en-US" sz="1000" b="0" i="0" u="none" strike="noStrike" baseline="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/>
            <a:r>
              <a:rPr lang="en-US" sz="2000" b="0" i="0" u="none" strike="noStrike" baseline="0" dirty="0">
                <a:solidFill>
                  <a:srgbClr val="FF0000"/>
                </a:solidFill>
                <a:latin typeface="ArialMT"/>
              </a:rPr>
              <a:t>• </a:t>
            </a:r>
            <a:r>
              <a:rPr lang="en-US" sz="2000" b="1" i="0" u="none" strike="noStrike" baseline="0" dirty="0">
                <a:solidFill>
                  <a:srgbClr val="FF0000"/>
                </a:solidFill>
                <a:latin typeface="Cambria-Bold"/>
              </a:rPr>
              <a:t>Conduct 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trauma-informed, stagewise </a:t>
            </a:r>
            <a:r>
              <a:rPr lang="en-US" sz="2000" b="1" i="0" u="none" strike="noStrike" baseline="0" dirty="0">
                <a:solidFill>
                  <a:srgbClr val="000000"/>
                </a:solidFill>
                <a:latin typeface="Cambria-Bold"/>
              </a:rPr>
              <a:t>safety planning 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and ongoing safety monitoring</a:t>
            </a:r>
          </a:p>
          <a:p>
            <a:pPr lvl="1"/>
            <a:endParaRPr lang="en-US" sz="1000" b="0" i="0" u="none" strike="noStrike" baseline="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lvl="1"/>
            <a:r>
              <a:rPr lang="en-US" sz="2000" b="0" i="0" u="none" strike="noStrike" baseline="0" dirty="0">
                <a:solidFill>
                  <a:srgbClr val="FF0000"/>
                </a:solidFill>
                <a:latin typeface="ArialMT"/>
              </a:rPr>
              <a:t>• </a:t>
            </a:r>
            <a:r>
              <a:rPr lang="en-US" sz="2000" b="1" i="0" u="none" strike="noStrike" baseline="0" dirty="0">
                <a:solidFill>
                  <a:srgbClr val="FF0000"/>
                </a:solidFill>
                <a:latin typeface="Cambria-Bold"/>
              </a:rPr>
              <a:t>Provide patient-centered, trauma-informed care 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that supports treatment plan objectives and matches patient’s </a:t>
            </a:r>
            <a:r>
              <a:rPr lang="en-US" sz="2000" b="1" i="0" u="none" strike="noStrike" baseline="0" dirty="0">
                <a:solidFill>
                  <a:srgbClr val="000000"/>
                </a:solidFill>
                <a:latin typeface="Cambria-Bold"/>
              </a:rPr>
              <a:t>stage of change</a:t>
            </a:r>
          </a:p>
          <a:p>
            <a:pPr lvl="1"/>
            <a:endParaRPr lang="en-US" sz="1000" b="1" i="0" u="none" strike="noStrike" baseline="0" dirty="0">
              <a:solidFill>
                <a:srgbClr val="000000"/>
              </a:solidFill>
              <a:latin typeface="Cambria-Bold"/>
            </a:endParaRPr>
          </a:p>
          <a:p>
            <a:pPr lvl="1"/>
            <a:r>
              <a:rPr lang="en-US" sz="2000" b="0" i="0" u="none" strike="noStrike" baseline="0" dirty="0">
                <a:solidFill>
                  <a:srgbClr val="FF0000"/>
                </a:solidFill>
                <a:latin typeface="ArialMT"/>
              </a:rPr>
              <a:t>• </a:t>
            </a:r>
            <a:r>
              <a:rPr lang="en-US" sz="2000" b="1" i="0" u="none" strike="noStrike" baseline="0" dirty="0">
                <a:solidFill>
                  <a:srgbClr val="FF0000"/>
                </a:solidFill>
                <a:latin typeface="Cambria-Bold"/>
              </a:rPr>
              <a:t>Think through crises 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in safety-focused, trauma-informed way to reach best possible clinical judgment in response</a:t>
            </a:r>
            <a:endParaRPr lang="en-US" sz="2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56003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77DDC06-1BEE-394E-BE77-D0233A8097B4}"/>
              </a:ext>
            </a:extLst>
          </p:cNvPr>
          <p:cNvSpPr>
            <a:spLocks noGrp="1"/>
          </p:cNvSpPr>
          <p:nvPr/>
        </p:nvSpPr>
        <p:spPr>
          <a:xfrm>
            <a:off x="663677" y="0"/>
            <a:ext cx="10864645" cy="11247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500" b="1" dirty="0">
                <a:solidFill>
                  <a:srgbClr val="640D0D"/>
                </a:solidFill>
                <a:latin typeface="Calibri"/>
                <a:ea typeface="Cambria"/>
                <a:cs typeface="Verdana"/>
              </a:rPr>
              <a:t>BACKGROUND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E2169FF-9E78-FFB4-AF68-FF4130F75626}"/>
              </a:ext>
            </a:extLst>
          </p:cNvPr>
          <p:cNvSpPr txBox="1"/>
          <p:nvPr/>
        </p:nvSpPr>
        <p:spPr>
          <a:xfrm>
            <a:off x="2610403" y="1382286"/>
            <a:ext cx="6971191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000" b="0" i="0" u="none" strike="noStrike" baseline="0" dirty="0"/>
              <a:t>• </a:t>
            </a:r>
            <a:r>
              <a:rPr lang="en-US" sz="2000" b="1" i="0" u="none" strike="noStrike" baseline="0" dirty="0"/>
              <a:t>Remember</a:t>
            </a:r>
            <a:r>
              <a:rPr lang="en-US" sz="2000" b="0" i="0" u="none" strike="noStrike" baseline="0" dirty="0"/>
              <a:t>: using Evolv involves doing things differently; some forms and steps are changing</a:t>
            </a:r>
          </a:p>
          <a:p>
            <a:pPr algn="l"/>
            <a:endParaRPr lang="en-US" sz="1000" b="0" i="0" u="none" strike="noStrike" baseline="0" dirty="0"/>
          </a:p>
          <a:p>
            <a:pPr algn="l"/>
            <a:r>
              <a:rPr lang="en-US" sz="2000" b="0" i="0" u="none" strike="noStrike" baseline="0" dirty="0"/>
              <a:t>• </a:t>
            </a:r>
            <a:r>
              <a:rPr lang="en-US" sz="2000" b="1" i="0" u="none" strike="noStrike" baseline="0" dirty="0"/>
              <a:t>Opportunity </a:t>
            </a:r>
            <a:r>
              <a:rPr lang="en-US" sz="2000" b="0" i="0" u="none" strike="noStrike" baseline="0" dirty="0"/>
              <a:t>for broader change:</a:t>
            </a:r>
          </a:p>
          <a:p>
            <a:pPr marL="1257300" lvl="2" indent="-342900">
              <a:buFont typeface="Wingdings" panose="05000000000000000000" pitchFamily="2" charset="2"/>
              <a:buChar char="Ø"/>
            </a:pPr>
            <a:r>
              <a:rPr lang="en-US" sz="2000" b="0" i="0" u="none" strike="noStrike" baseline="0" dirty="0"/>
              <a:t>More thorough assessment upfront</a:t>
            </a:r>
          </a:p>
          <a:p>
            <a:pPr marL="1257300" lvl="2" indent="-342900">
              <a:buFont typeface="Wingdings" panose="05000000000000000000" pitchFamily="2" charset="2"/>
              <a:buChar char="Ø"/>
            </a:pPr>
            <a:r>
              <a:rPr lang="en-US" sz="2000" b="0" i="0" u="none" strike="noStrike" baseline="0" dirty="0"/>
              <a:t>Increased collaboration with Outpatient</a:t>
            </a:r>
          </a:p>
          <a:p>
            <a:pPr marL="1257300" lvl="2" indent="-342900">
              <a:buFont typeface="Wingdings" panose="05000000000000000000" pitchFamily="2" charset="2"/>
              <a:buChar char="Ø"/>
            </a:pPr>
            <a:r>
              <a:rPr lang="en-US" sz="2000" b="0" i="0" u="none" strike="noStrike" baseline="0" dirty="0"/>
              <a:t>More transparent, trauma-informed engagement with patients around program expectations and safety planning</a:t>
            </a:r>
          </a:p>
          <a:p>
            <a:pPr marL="1257300" lvl="2" indent="-342900">
              <a:buFont typeface="Wingdings" panose="05000000000000000000" pitchFamily="2" charset="2"/>
              <a:buChar char="Ø"/>
            </a:pPr>
            <a:r>
              <a:rPr lang="en-US" sz="2000" b="0" i="0" u="none" strike="noStrike" baseline="0" dirty="0"/>
              <a:t>Strengthening use of Phases in treatment to match patient’s stage of change</a:t>
            </a:r>
          </a:p>
          <a:p>
            <a:pPr lvl="2"/>
            <a:endParaRPr lang="en-US" sz="1000" b="0" i="0" u="none" strike="noStrike" baseline="0" dirty="0"/>
          </a:p>
          <a:p>
            <a:pPr algn="l"/>
            <a:r>
              <a:rPr lang="en-US" sz="2000" b="0" i="0" u="none" strike="noStrike" baseline="0" dirty="0"/>
              <a:t>• As we learn steps, will also start to map process—who, what, when, where, how (Process Mapping)</a:t>
            </a:r>
            <a:endParaRPr lang="en-US" sz="2000" b="1" dirty="0"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88705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77DDC06-1BEE-394E-BE77-D0233A8097B4}"/>
              </a:ext>
            </a:extLst>
          </p:cNvPr>
          <p:cNvSpPr>
            <a:spLocks noGrp="1"/>
          </p:cNvSpPr>
          <p:nvPr/>
        </p:nvSpPr>
        <p:spPr>
          <a:xfrm>
            <a:off x="663677" y="0"/>
            <a:ext cx="10864645" cy="11247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500" b="1" dirty="0">
                <a:solidFill>
                  <a:srgbClr val="640D0D"/>
                </a:solidFill>
                <a:latin typeface="Calibri"/>
                <a:ea typeface="Cambria"/>
                <a:cs typeface="Verdana"/>
              </a:rPr>
              <a:t>SAFETY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17FCD8E-4E3D-1C43-F4FE-7C1F9C4DC222}"/>
              </a:ext>
            </a:extLst>
          </p:cNvPr>
          <p:cNvSpPr txBox="1"/>
          <p:nvPr/>
        </p:nvSpPr>
        <p:spPr>
          <a:xfrm>
            <a:off x="2274162" y="1459230"/>
            <a:ext cx="7643674" cy="39395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000" b="1" i="0" u="none" strike="noStrike" baseline="0" dirty="0">
                <a:solidFill>
                  <a:srgbClr val="000000"/>
                </a:solidFill>
              </a:rPr>
              <a:t>Referral stage: Laying Foundation for SAFETY</a:t>
            </a:r>
          </a:p>
          <a:p>
            <a:pPr algn="l"/>
            <a:endParaRPr lang="en-US" sz="1000" b="1" i="0" u="none" strike="noStrike" baseline="0" dirty="0">
              <a:solidFill>
                <a:srgbClr val="000000"/>
              </a:solidFill>
            </a:endParaRPr>
          </a:p>
          <a:p>
            <a:pPr algn="l">
              <a:lnSpc>
                <a:spcPct val="150000"/>
              </a:lnSpc>
            </a:pPr>
            <a:r>
              <a:rPr lang="en-US" sz="2000" b="0" i="0" u="none" strike="noStrike" baseline="0" dirty="0">
                <a:solidFill>
                  <a:srgbClr val="000000"/>
                </a:solidFill>
              </a:rPr>
              <a:t>Throughout this process, ask: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2000" b="0" i="0" u="none" strike="noStrike" baseline="0" dirty="0">
                <a:solidFill>
                  <a:srgbClr val="000000"/>
                </a:solidFill>
              </a:rPr>
              <a:t>What are the </a:t>
            </a:r>
            <a:r>
              <a:rPr lang="en-US" sz="2000" b="1" i="0" u="none" strike="noStrike" baseline="0" dirty="0">
                <a:solidFill>
                  <a:srgbClr val="C10000"/>
                </a:solidFill>
              </a:rPr>
              <a:t>possible risk issues </a:t>
            </a:r>
            <a:r>
              <a:rPr lang="en-US" sz="2000" b="0" i="0" u="none" strike="noStrike" baseline="0" dirty="0">
                <a:solidFill>
                  <a:srgbClr val="000000"/>
                </a:solidFill>
              </a:rPr>
              <a:t>with this patient?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2000" b="0" i="0" u="none" strike="noStrike" baseline="0" dirty="0">
                <a:solidFill>
                  <a:srgbClr val="000000"/>
                </a:solidFill>
              </a:rPr>
              <a:t>Suicidality?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2000" b="0" i="0" u="none" strike="noStrike" baseline="0" dirty="0" err="1">
                <a:solidFill>
                  <a:srgbClr val="000000"/>
                </a:solidFill>
              </a:rPr>
              <a:t>Homicidality</a:t>
            </a:r>
            <a:r>
              <a:rPr lang="en-US" sz="2000" b="0" i="0" u="none" strike="noStrike" baseline="0" dirty="0">
                <a:solidFill>
                  <a:srgbClr val="000000"/>
                </a:solidFill>
              </a:rPr>
              <a:t> or violence?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2000" b="0" i="0" u="none" strike="noStrike" baseline="0" dirty="0">
                <a:solidFill>
                  <a:srgbClr val="000000"/>
                </a:solidFill>
              </a:rPr>
              <a:t>Sex offending history?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2000" b="0" i="0" u="none" strike="noStrike" baseline="0" dirty="0">
                <a:solidFill>
                  <a:srgbClr val="000000"/>
                </a:solidFill>
              </a:rPr>
              <a:t>Fire-setting history?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2000" b="0" i="0" u="none" strike="noStrike" baseline="0">
                <a:solidFill>
                  <a:srgbClr val="000000"/>
                </a:solidFill>
              </a:rPr>
              <a:t>Domestic </a:t>
            </a:r>
            <a:r>
              <a:rPr lang="en-US" sz="2000" b="0" i="0" u="none" strike="noStrike" baseline="0" dirty="0">
                <a:solidFill>
                  <a:srgbClr val="000000"/>
                </a:solidFill>
              </a:rPr>
              <a:t>violence/restraining order issues?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2000" b="0" i="0" u="none" strike="noStrike" baseline="0">
                <a:solidFill>
                  <a:srgbClr val="000000"/>
                </a:solidFill>
              </a:rPr>
              <a:t>Ethical</a:t>
            </a:r>
            <a:r>
              <a:rPr lang="en-US" sz="2000" b="0" i="0" u="none" strike="noStrike" baseline="0" dirty="0">
                <a:solidFill>
                  <a:srgbClr val="000000"/>
                </a:solidFill>
              </a:rPr>
              <a:t>/legal issues?</a:t>
            </a:r>
          </a:p>
          <a:p>
            <a:pPr algn="l"/>
            <a:endParaRPr lang="en-US" sz="1000" b="0" i="0" u="none" strike="noStrike" baseline="0" dirty="0">
              <a:solidFill>
                <a:srgbClr val="000000"/>
              </a:solidFill>
            </a:endParaRPr>
          </a:p>
          <a:p>
            <a:pPr algn="l"/>
            <a:r>
              <a:rPr lang="en-US" sz="2000" b="0" i="0" u="none" strike="noStrike" baseline="0" dirty="0">
                <a:solidFill>
                  <a:srgbClr val="000000"/>
                </a:solidFill>
              </a:rPr>
              <a:t>• Is Residential the </a:t>
            </a:r>
            <a:r>
              <a:rPr lang="en-US" sz="2000" b="1" i="0" u="none" strike="noStrike" baseline="0" dirty="0">
                <a:solidFill>
                  <a:srgbClr val="C10000"/>
                </a:solidFill>
              </a:rPr>
              <a:t>right Level of Care </a:t>
            </a:r>
            <a:r>
              <a:rPr lang="en-US" sz="2000" b="0" i="0" u="none" strike="noStrike" baseline="0" dirty="0">
                <a:solidFill>
                  <a:srgbClr val="000000"/>
                </a:solidFill>
              </a:rPr>
              <a:t>for this patient?</a:t>
            </a:r>
          </a:p>
          <a:p>
            <a:pPr algn="l"/>
            <a:r>
              <a:rPr lang="en-US" sz="2000" b="0" i="0" u="none" strike="noStrike" baseline="0" dirty="0">
                <a:solidFill>
                  <a:srgbClr val="000000"/>
                </a:solidFill>
              </a:rPr>
              <a:t>• Can we provide this patient with what they need to be safe?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488086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 descr="A blue and yellow background with a red and yellow border&#10;&#10;Description automatically generated with medium confidenc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77DDC06-1BEE-394E-BE77-D0233A8097B4}"/>
              </a:ext>
            </a:extLst>
          </p:cNvPr>
          <p:cNvSpPr>
            <a:spLocks noGrp="1"/>
          </p:cNvSpPr>
          <p:nvPr/>
        </p:nvSpPr>
        <p:spPr>
          <a:xfrm>
            <a:off x="663677" y="0"/>
            <a:ext cx="10864645" cy="11247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500" b="1">
                <a:solidFill>
                  <a:srgbClr val="640D0D"/>
                </a:solidFill>
                <a:latin typeface="Calibri"/>
                <a:ea typeface="Cambria"/>
                <a:cs typeface="Verdana"/>
              </a:rPr>
              <a:t>WORKFLOW FOR REFERRAL CHART</a:t>
            </a:r>
            <a:endParaRPr lang="en-US" sz="4500" b="1" dirty="0">
              <a:solidFill>
                <a:srgbClr val="640D0D"/>
              </a:solidFill>
              <a:latin typeface="Calibri"/>
              <a:ea typeface="Cambria"/>
              <a:cs typeface="Verdana"/>
            </a:endParaRPr>
          </a:p>
        </p:txBody>
      </p:sp>
      <p:pic>
        <p:nvPicPr>
          <p:cNvPr id="6" name="Picture 5" descr="A blue rectangular sign with white text&#10;&#10;Description automatically generated">
            <a:extLst>
              <a:ext uri="{FF2B5EF4-FFF2-40B4-BE49-F238E27FC236}">
                <a16:creationId xmlns:a16="http://schemas.microsoft.com/office/drawing/2014/main" id="{C5664FC1-88A4-8CAF-7ADD-BD517B8CCA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3076" y="1124742"/>
            <a:ext cx="8965846" cy="243534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89D60F0-207E-8C98-263B-351F52BB77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10005" y="3560089"/>
            <a:ext cx="6637676" cy="2077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9493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AA1549175695940AC0F5BE9AFD29325" ma:contentTypeVersion="17" ma:contentTypeDescription="Create a new document." ma:contentTypeScope="" ma:versionID="eed7d8c1ed1cd4f5f4bde1056076c1c2">
  <xsd:schema xmlns:xsd="http://www.w3.org/2001/XMLSchema" xmlns:xs="http://www.w3.org/2001/XMLSchema" xmlns:p="http://schemas.microsoft.com/office/2006/metadata/properties" xmlns:ns1="http://schemas.microsoft.com/sharepoint/v3" xmlns:ns2="abc2a0ed-61a0-4808-bf0b-ca5de5957c9c" xmlns:ns3="f8712fc4-89df-48a2-8509-1cf430162479" targetNamespace="http://schemas.microsoft.com/office/2006/metadata/properties" ma:root="true" ma:fieldsID="b1fd44c5b13ea914cb158979f5a08c0b" ns1:_="" ns2:_="" ns3:_="">
    <xsd:import namespace="http://schemas.microsoft.com/sharepoint/v3"/>
    <xsd:import namespace="abc2a0ed-61a0-4808-bf0b-ca5de5957c9c"/>
    <xsd:import namespace="f8712fc4-89df-48a2-8509-1cf430162479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ServiceOCR" minOccurs="0"/>
                <xsd:element ref="ns3:MediaServiceSearchProperties" minOccurs="0"/>
                <xsd:element ref="ns3:MediaServiceObjectDetectorVersions" minOccurs="0"/>
                <xsd:element ref="ns2:SharedWithUsers" minOccurs="0"/>
                <xsd:element ref="ns2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6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7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bc2a0ed-61a0-4808-bf0b-ca5de5957c9c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CatchAll" ma:index="17" nillable="true" ma:displayName="Taxonomy Catch All Column" ma:hidden="true" ma:list="{22929aed-858a-4e29-b5f5-53c3b14a3090}" ma:internalName="TaxCatchAll" ma:showField="CatchAllData" ma:web="abc2a0ed-61a0-4808-bf0b-ca5de5957c9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8712fc4-89df-48a2-8509-1cf43016247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9aa502c8-1a8b-4197-bce0-c37a0070db8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bc2a0ed-61a0-4808-bf0b-ca5de5957c9c" xsi:nil="true"/>
    <lcf76f155ced4ddcb4097134ff3c332f xmlns="f8712fc4-89df-48a2-8509-1cf430162479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  <_dlc_DocId xmlns="abc2a0ed-61a0-4808-bf0b-ca5de5957c9c">HC6CPATWD3SW-1213258932-622504</_dlc_DocId>
    <_dlc_DocIdUrl xmlns="abc2a0ed-61a0-4808-bf0b-ca5de5957c9c">
      <Url>https://casaesp.sharepoint.com/sites/Casa_Shared/_layouts/15/DocIdRedir.aspx?ID=HC6CPATWD3SW-1213258932-622504</Url>
      <Description>HC6CPATWD3SW-1213258932-622504</Description>
    </_dlc_DocIdUrl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65844283-5481-42A1-A881-A2E98B9ACB4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abc2a0ed-61a0-4808-bf0b-ca5de5957c9c"/>
    <ds:schemaRef ds:uri="f8712fc4-89df-48a2-8509-1cf43016247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5301208-B65D-45B5-83B4-A4F36AE44565}">
  <ds:schemaRefs>
    <ds:schemaRef ds:uri="http://www.w3.org/XML/1998/namespace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purl.org/dc/terms/"/>
    <ds:schemaRef ds:uri="http://purl.org/dc/dcmitype/"/>
    <ds:schemaRef ds:uri="0085adc9-0ae5-4160-9032-4be2c6c2dee8"/>
    <ds:schemaRef ds:uri="a7047f26-2bee-407c-ab85-83e12225fe83"/>
    <ds:schemaRef ds:uri="http://schemas.microsoft.com/office/infopath/2007/PartnerControls"/>
    <ds:schemaRef ds:uri="http://schemas.openxmlformats.org/package/2006/metadata/core-properties"/>
    <ds:schemaRef ds:uri="abc2a0ed-61a0-4808-bf0b-ca5de5957c9c"/>
    <ds:schemaRef ds:uri="f8712fc4-89df-48a2-8509-1cf430162479"/>
    <ds:schemaRef ds:uri="http://schemas.microsoft.com/sharepoint/v3"/>
  </ds:schemaRefs>
</ds:datastoreItem>
</file>

<file path=customXml/itemProps3.xml><?xml version="1.0" encoding="utf-8"?>
<ds:datastoreItem xmlns:ds="http://schemas.openxmlformats.org/officeDocument/2006/customXml" ds:itemID="{67812D7A-1A81-4E22-9491-ACB954C6AC23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793CB62A-A26F-48B0-BFE7-4F712CF1CE5B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6699</TotalTime>
  <Words>2138</Words>
  <Application>Microsoft Office PowerPoint</Application>
  <PresentationFormat>Widescreen</PresentationFormat>
  <Paragraphs>329</Paragraphs>
  <Slides>42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51" baseType="lpstr">
      <vt:lpstr>Arial</vt:lpstr>
      <vt:lpstr>ArialMT</vt:lpstr>
      <vt:lpstr>Calibri</vt:lpstr>
      <vt:lpstr>Calibri Light</vt:lpstr>
      <vt:lpstr>Cambria</vt:lpstr>
      <vt:lpstr>Cambria-Bold</vt:lpstr>
      <vt:lpstr>Wingdings</vt:lpstr>
      <vt:lpstr>Wingdings-Regular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Diliana DeJesus</dc:creator>
  <cp:lastModifiedBy>January J. Vaughn</cp:lastModifiedBy>
  <cp:revision>10</cp:revision>
  <dcterms:created xsi:type="dcterms:W3CDTF">2021-06-14T15:14:43Z</dcterms:created>
  <dcterms:modified xsi:type="dcterms:W3CDTF">2023-11-17T19:26:17Z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0x0101003AA1549175695940AC0F5BE9AFD29325</vt:lpwstr>
  </property>
  <property fmtid="{D5CDD505-2E9C-101B-9397-08002B2CF9AE}" pid="3" name="MediaServiceImageTags">
    <vt:lpwstr/>
  </property>
  <property fmtid="{D5CDD505-2E9C-101B-9397-08002B2CF9AE}" pid="4" name="_dlc_DocIdItemGuid">
    <vt:lpwstr>09e21570-caa9-45cf-9f34-669f49eefe7b</vt:lpwstr>
  </property>
</Properties>
</file>